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6" r:id="rId3"/>
    <p:sldId id="280" r:id="rId4"/>
    <p:sldId id="279" r:id="rId5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710" autoAdjust="0"/>
  </p:normalViewPr>
  <p:slideViewPr>
    <p:cSldViewPr>
      <p:cViewPr>
        <p:scale>
          <a:sx n="66" d="100"/>
          <a:sy n="66" d="100"/>
        </p:scale>
        <p:origin x="-1980" y="56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3F39-409C-4934-84CB-8EF94422C604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3F39-409C-4934-84CB-8EF94422C604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4BBD7-07B5-42BE-81F6-11FD69043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0042" y="595282"/>
            <a:ext cx="5957910" cy="21050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GE8151</a:t>
            </a:r>
            <a:r>
              <a:rPr kumimoji="0" lang="en-IN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IN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IN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Problem Solving  and Python Programming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428736" y="7129490"/>
            <a:ext cx="4965207" cy="1752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proffraja@gmail.com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Github: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www.github.com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/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rajasekaranap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166660" y="2440528"/>
            <a:ext cx="4667556" cy="500066"/>
            <a:chOff x="1261774" y="1095348"/>
            <a:chExt cx="3595986" cy="500066"/>
          </a:xfrm>
        </p:grpSpPr>
        <p:sp>
          <p:nvSpPr>
            <p:cNvPr id="2" name="Oval 1"/>
            <p:cNvSpPr/>
            <p:nvPr/>
          </p:nvSpPr>
          <p:spPr>
            <a:xfrm>
              <a:off x="1261774" y="1095348"/>
              <a:ext cx="1303334" cy="50006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93540" y="1160715"/>
              <a:ext cx="1364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Start or Stop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66660" y="3190627"/>
            <a:ext cx="3791095" cy="500066"/>
            <a:chOff x="1261774" y="1095348"/>
            <a:chExt cx="2920741" cy="500066"/>
          </a:xfrm>
        </p:grpSpPr>
        <p:sp>
          <p:nvSpPr>
            <p:cNvPr id="21" name="Rectangle 20"/>
            <p:cNvSpPr/>
            <p:nvPr/>
          </p:nvSpPr>
          <p:spPr>
            <a:xfrm>
              <a:off x="1261774" y="1095348"/>
              <a:ext cx="1303334" cy="5000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93539" y="1160715"/>
              <a:ext cx="688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Process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166660" y="3940726"/>
            <a:ext cx="4561049" cy="500066"/>
            <a:chOff x="1261774" y="1095348"/>
            <a:chExt cx="3513930" cy="500066"/>
          </a:xfrm>
        </p:grpSpPr>
        <p:sp>
          <p:nvSpPr>
            <p:cNvPr id="24" name="Flowchart: Data 23"/>
            <p:cNvSpPr/>
            <p:nvPr/>
          </p:nvSpPr>
          <p:spPr>
            <a:xfrm>
              <a:off x="1261774" y="1095348"/>
              <a:ext cx="1303334" cy="500066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93539" y="1160715"/>
              <a:ext cx="1282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Input or Output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66660" y="5440924"/>
            <a:ext cx="3876566" cy="500066"/>
            <a:chOff x="1261774" y="1095348"/>
            <a:chExt cx="2986590" cy="500066"/>
          </a:xfrm>
        </p:grpSpPr>
        <p:sp>
          <p:nvSpPr>
            <p:cNvPr id="27" name="Flowchart: Decision 26"/>
            <p:cNvSpPr/>
            <p:nvPr/>
          </p:nvSpPr>
          <p:spPr>
            <a:xfrm>
              <a:off x="1261774" y="1095348"/>
              <a:ext cx="1303334" cy="500066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93540" y="1160715"/>
              <a:ext cx="754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Decision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166660" y="6191023"/>
            <a:ext cx="4925764" cy="500066"/>
            <a:chOff x="1261774" y="1095348"/>
            <a:chExt cx="3794915" cy="500066"/>
          </a:xfrm>
        </p:grpSpPr>
        <p:sp>
          <p:nvSpPr>
            <p:cNvPr id="30" name="Flowchart: Predefined Process 29"/>
            <p:cNvSpPr/>
            <p:nvPr/>
          </p:nvSpPr>
          <p:spPr>
            <a:xfrm>
              <a:off x="1261774" y="1095348"/>
              <a:ext cx="1303334" cy="500066"/>
            </a:xfrm>
            <a:prstGeom prst="flowChartPredefined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93540" y="1160715"/>
              <a:ext cx="1563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Predefined Process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66660" y="6941122"/>
            <a:ext cx="3752045" cy="500066"/>
            <a:chOff x="1261774" y="1095348"/>
            <a:chExt cx="2890657" cy="500066"/>
          </a:xfrm>
        </p:grpSpPr>
        <p:sp>
          <p:nvSpPr>
            <p:cNvPr id="33" name="Flowchart: Display 32"/>
            <p:cNvSpPr/>
            <p:nvPr/>
          </p:nvSpPr>
          <p:spPr>
            <a:xfrm>
              <a:off x="1261774" y="1095348"/>
              <a:ext cx="1303334" cy="500066"/>
            </a:xfrm>
            <a:prstGeom prst="flowChartDisp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93540" y="1160715"/>
              <a:ext cx="658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Display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166660" y="7691221"/>
            <a:ext cx="4060270" cy="500066"/>
            <a:chOff x="1261775" y="1095348"/>
            <a:chExt cx="3128120" cy="500066"/>
          </a:xfrm>
        </p:grpSpPr>
        <p:sp>
          <p:nvSpPr>
            <p:cNvPr id="38" name="Flowchart: Connector 37"/>
            <p:cNvSpPr/>
            <p:nvPr/>
          </p:nvSpPr>
          <p:spPr>
            <a:xfrm>
              <a:off x="1261775" y="1095348"/>
              <a:ext cx="385262" cy="50006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93540" y="1160715"/>
              <a:ext cx="896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Connector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66660" y="8441320"/>
            <a:ext cx="4186947" cy="655084"/>
            <a:chOff x="1071546" y="7096140"/>
            <a:chExt cx="4186947" cy="655084"/>
          </a:xfrm>
        </p:grpSpPr>
        <p:cxnSp>
          <p:nvCxnSpPr>
            <p:cNvPr id="6" name="Straight Arrow Connector 5"/>
            <p:cNvCxnSpPr/>
            <p:nvPr/>
          </p:nvCxnSpPr>
          <p:spPr>
            <a:xfrm rot="5400000">
              <a:off x="789124" y="7378562"/>
              <a:ext cx="571504" cy="66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Elbow Connector 77"/>
            <p:cNvCxnSpPr/>
            <p:nvPr/>
          </p:nvCxnSpPr>
          <p:spPr>
            <a:xfrm>
              <a:off x="1571612" y="7167578"/>
              <a:ext cx="571504" cy="42862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143380" y="7381892"/>
              <a:ext cx="1115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Flow lines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166660" y="4690825"/>
            <a:ext cx="4349453" cy="500066"/>
            <a:chOff x="1261774" y="1095348"/>
            <a:chExt cx="3350912" cy="500066"/>
          </a:xfrm>
        </p:grpSpPr>
        <p:sp>
          <p:nvSpPr>
            <p:cNvPr id="42" name="Flowchart: Manual Input 41"/>
            <p:cNvSpPr/>
            <p:nvPr/>
          </p:nvSpPr>
          <p:spPr>
            <a:xfrm>
              <a:off x="1261774" y="1095348"/>
              <a:ext cx="1303334" cy="500066"/>
            </a:xfrm>
            <a:prstGeom prst="flowChartManualIn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93539" y="1160715"/>
              <a:ext cx="1119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Manual Input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643182" y="238092"/>
            <a:ext cx="1618713" cy="4770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2500" b="1" dirty="0" smtClean="0"/>
              <a:t>Flow Chart</a:t>
            </a:r>
            <a:endParaRPr lang="en-US" sz="25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357298" y="809596"/>
            <a:ext cx="433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i="1" dirty="0" smtClean="0"/>
              <a:t>Diagrammatic Representation of Algorithm</a:t>
            </a:r>
            <a:endParaRPr lang="en-US" b="1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1357298" y="166685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SHAPE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286256" y="1654710"/>
            <a:ext cx="837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00B050"/>
                </a:solidFill>
              </a:rPr>
              <a:t>USAGE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000108" y="1595414"/>
            <a:ext cx="1143008" cy="5000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0042" y="1166786"/>
            <a:ext cx="5957910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5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428736" y="7129490"/>
            <a:ext cx="4965207" cy="1752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proffraja@gmail.com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Github: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www.github.com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/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rajasekaranap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65</Words>
  <Application>Microsoft Office PowerPoint</Application>
  <PresentationFormat>A4 Paper (210x297 mm)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Rajasekaran S</dc:creator>
  <cp:lastModifiedBy>Rajasekaran S</cp:lastModifiedBy>
  <cp:revision>134</cp:revision>
  <dcterms:created xsi:type="dcterms:W3CDTF">2018-09-10T06:35:05Z</dcterms:created>
  <dcterms:modified xsi:type="dcterms:W3CDTF">2018-09-28T16:50:30Z</dcterms:modified>
</cp:coreProperties>
</file>