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25" autoAdjust="0"/>
  </p:normalViewPr>
  <p:slideViewPr>
    <p:cSldViewPr>
      <p:cViewPr>
        <p:scale>
          <a:sx n="100" d="100"/>
          <a:sy n="100" d="100"/>
        </p:scale>
        <p:origin x="-1236" y="156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A6DBA-123F-41B1-BB6A-7CB83357C6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285884" y="952472"/>
            <a:ext cx="4000504" cy="7566847"/>
            <a:chOff x="1285884" y="952472"/>
            <a:chExt cx="4000504" cy="7566847"/>
          </a:xfrm>
        </p:grpSpPr>
        <p:sp>
          <p:nvSpPr>
            <p:cNvPr id="151" name="Oval 150"/>
            <p:cNvSpPr/>
            <p:nvPr/>
          </p:nvSpPr>
          <p:spPr>
            <a:xfrm>
              <a:off x="2820845" y="952472"/>
              <a:ext cx="845976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start</a:t>
              </a:r>
              <a:endParaRPr lang="en-US" sz="1200" dirty="0"/>
            </a:p>
          </p:txBody>
        </p:sp>
        <p:sp>
          <p:nvSpPr>
            <p:cNvPr id="155" name="Flowchart: Display 154"/>
            <p:cNvSpPr/>
            <p:nvPr/>
          </p:nvSpPr>
          <p:spPr>
            <a:xfrm>
              <a:off x="2786058" y="7596206"/>
              <a:ext cx="857256" cy="351609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   </a:t>
              </a:r>
              <a:r>
                <a:rPr lang="en-IN" sz="1200" dirty="0" err="1" smtClean="0"/>
                <a:t>res_m</a:t>
              </a:r>
              <a:endParaRPr lang="en-US" sz="1200" dirty="0" smtClean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57508" y="8167710"/>
              <a:ext cx="714380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stop</a:t>
              </a:r>
              <a:endParaRPr lang="en-US" sz="1200" dirty="0"/>
            </a:p>
          </p:txBody>
        </p:sp>
        <p:cxnSp>
          <p:nvCxnSpPr>
            <p:cNvPr id="160" name="Straight Arrow Connector 159"/>
            <p:cNvCxnSpPr>
              <a:stCxn id="151" idx="4"/>
              <a:endCxn id="104" idx="0"/>
            </p:cNvCxnSpPr>
            <p:nvPr/>
          </p:nvCxnSpPr>
          <p:spPr>
            <a:xfrm rot="16200000" flipH="1">
              <a:off x="3172879" y="1375035"/>
              <a:ext cx="148457" cy="6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04" idx="2"/>
              <a:endCxn id="82" idx="0"/>
            </p:cNvCxnSpPr>
            <p:nvPr/>
          </p:nvCxnSpPr>
          <p:spPr>
            <a:xfrm rot="16200000" flipH="1">
              <a:off x="3143236" y="2274063"/>
              <a:ext cx="214314" cy="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928802" y="1452538"/>
              <a:ext cx="2643158" cy="71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mat_a</a:t>
              </a:r>
              <a:r>
                <a:rPr lang="en-IN" sz="1200" dirty="0" smtClean="0"/>
                <a:t> = random 3x3 matrix</a:t>
              </a:r>
            </a:p>
            <a:p>
              <a:pPr algn="ctr"/>
              <a:r>
                <a:rPr lang="en-IN" sz="1200" dirty="0" err="1" smtClean="0"/>
                <a:t>mat_b</a:t>
              </a:r>
              <a:r>
                <a:rPr lang="en-IN" sz="1200" dirty="0" smtClean="0"/>
                <a:t> = random 3x3 matrix</a:t>
              </a:r>
            </a:p>
            <a:p>
              <a:pPr algn="ctr"/>
              <a:r>
                <a:rPr lang="en-IN" sz="1200" dirty="0" err="1" smtClean="0"/>
                <a:t>res_mat</a:t>
              </a:r>
              <a:r>
                <a:rPr lang="en-IN" sz="1200" dirty="0" smtClean="0"/>
                <a:t> =  3x3 matrix with zero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33683" y="6738950"/>
              <a:ext cx="857232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k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= </a:t>
              </a:r>
              <a:r>
                <a:rPr lang="en-IN" sz="1200" dirty="0" smtClean="0"/>
                <a:t>k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+ 1</a:t>
              </a:r>
            </a:p>
          </p:txBody>
        </p:sp>
        <p:cxnSp>
          <p:nvCxnSpPr>
            <p:cNvPr id="118" name="Straight Arrow Connector 117"/>
            <p:cNvCxnSpPr>
              <a:stCxn id="155" idx="2"/>
              <a:endCxn id="156" idx="0"/>
            </p:cNvCxnSpPr>
            <p:nvPr/>
          </p:nvCxnSpPr>
          <p:spPr>
            <a:xfrm rot="16200000" flipH="1">
              <a:off x="3104745" y="8057756"/>
              <a:ext cx="219895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3" idx="2"/>
              <a:endCxn id="110" idx="0"/>
            </p:cNvCxnSpPr>
            <p:nvPr/>
          </p:nvCxnSpPr>
          <p:spPr>
            <a:xfrm rot="16200000" flipH="1">
              <a:off x="3113476" y="6590127"/>
              <a:ext cx="285752" cy="11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286124" y="5738818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14554" y="4104497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00306" y="2381232"/>
              <a:ext cx="1500198" cy="42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= 0; j = 0; k = 0</a:t>
              </a:r>
            </a:p>
          </p:txBody>
        </p:sp>
        <p:sp>
          <p:nvSpPr>
            <p:cNvPr id="87" name="Flowchart: Decision 86"/>
            <p:cNvSpPr/>
            <p:nvPr/>
          </p:nvSpPr>
          <p:spPr>
            <a:xfrm>
              <a:off x="2714620" y="3043222"/>
              <a:ext cx="1071570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&lt;3</a:t>
              </a:r>
              <a:endParaRPr lang="en-US" sz="1200" dirty="0"/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4620" y="4043354"/>
              <a:ext cx="1071570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j&lt;3</a:t>
              </a:r>
              <a:endParaRPr lang="en-US" sz="1200" dirty="0"/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2714620" y="5095876"/>
              <a:ext cx="1071570" cy="6953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k&lt;3</a:t>
              </a:r>
              <a:endParaRPr lang="en-US" sz="1200" dirty="0"/>
            </a:p>
          </p:txBody>
        </p:sp>
        <p:cxnSp>
          <p:nvCxnSpPr>
            <p:cNvPr id="91" name="Straight Arrow Connector 90"/>
            <p:cNvCxnSpPr>
              <a:stCxn id="87" idx="2"/>
              <a:endCxn id="88" idx="0"/>
            </p:cNvCxnSpPr>
            <p:nvPr/>
          </p:nvCxnSpPr>
          <p:spPr>
            <a:xfrm rot="5400000">
              <a:off x="3098005" y="3890954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8" idx="2"/>
              <a:endCxn id="89" idx="0"/>
            </p:cNvCxnSpPr>
            <p:nvPr/>
          </p:nvCxnSpPr>
          <p:spPr>
            <a:xfrm rot="5400000">
              <a:off x="3071810" y="491728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9" idx="2"/>
              <a:endCxn id="113" idx="0"/>
            </p:cNvCxnSpPr>
            <p:nvPr/>
          </p:nvCxnSpPr>
          <p:spPr>
            <a:xfrm rot="5400000">
              <a:off x="3108051" y="5933562"/>
              <a:ext cx="2847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500174" y="6075916"/>
              <a:ext cx="3500462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pl-PL" sz="1200" dirty="0" smtClean="0"/>
                <a:t>res_m[i][j] = res_m[i][j] + (mat_a[i][k] * mat_b[k][j])</a:t>
              </a:r>
              <a:endParaRPr lang="en-IN" sz="1200" dirty="0" smtClean="0"/>
            </a:p>
          </p:txBody>
        </p:sp>
        <p:cxnSp>
          <p:nvCxnSpPr>
            <p:cNvPr id="116" name="Straight Arrow Connector 115"/>
            <p:cNvCxnSpPr>
              <a:stCxn id="82" idx="2"/>
              <a:endCxn id="87" idx="0"/>
            </p:cNvCxnSpPr>
            <p:nvPr/>
          </p:nvCxnSpPr>
          <p:spPr>
            <a:xfrm rot="5400000">
              <a:off x="3133724" y="2926541"/>
              <a:ext cx="23336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77"/>
            <p:cNvCxnSpPr>
              <a:stCxn id="110" idx="2"/>
              <a:endCxn id="89" idx="1"/>
            </p:cNvCxnSpPr>
            <p:nvPr/>
          </p:nvCxnSpPr>
          <p:spPr>
            <a:xfrm rot="5400000" flipH="1">
              <a:off x="2152115" y="6006048"/>
              <a:ext cx="1672690" cy="547679"/>
            </a:xfrm>
            <a:prstGeom prst="bentConnector4">
              <a:avLst>
                <a:gd name="adj1" fmla="val -13667"/>
                <a:gd name="adj2" fmla="val 35391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429156" y="5257802"/>
              <a:ext cx="857232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j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= j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+ 1</a:t>
              </a:r>
            </a:p>
          </p:txBody>
        </p:sp>
        <p:cxnSp>
          <p:nvCxnSpPr>
            <p:cNvPr id="36" name="Straight Arrow Connector 35"/>
            <p:cNvCxnSpPr>
              <a:stCxn id="89" idx="3"/>
              <a:endCxn id="35" idx="1"/>
            </p:cNvCxnSpPr>
            <p:nvPr/>
          </p:nvCxnSpPr>
          <p:spPr>
            <a:xfrm>
              <a:off x="3786190" y="5443542"/>
              <a:ext cx="642966" cy="2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77"/>
            <p:cNvCxnSpPr>
              <a:stCxn id="35" idx="0"/>
              <a:endCxn id="88" idx="3"/>
            </p:cNvCxnSpPr>
            <p:nvPr/>
          </p:nvCxnSpPr>
          <p:spPr>
            <a:xfrm rot="16200000" flipV="1">
              <a:off x="3888590" y="4288620"/>
              <a:ext cx="866782" cy="107158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285884" y="4205282"/>
              <a:ext cx="857232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i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= </a:t>
              </a:r>
              <a:r>
                <a:rPr lang="en-IN" sz="1200" dirty="0" err="1" smtClean="0"/>
                <a:t>i</a:t>
              </a:r>
              <a:r>
                <a:rPr lang="en-IN" sz="1200" dirty="0" smtClean="0"/>
                <a:t> </a:t>
              </a:r>
              <a:r>
                <a:rPr lang="en-IN" sz="1200" dirty="0" smtClean="0"/>
                <a:t>+ 1</a:t>
              </a:r>
            </a:p>
          </p:txBody>
        </p:sp>
        <p:cxnSp>
          <p:nvCxnSpPr>
            <p:cNvPr id="43" name="Straight Arrow Connector 42"/>
            <p:cNvCxnSpPr>
              <a:stCxn id="88" idx="1"/>
              <a:endCxn id="42" idx="3"/>
            </p:cNvCxnSpPr>
            <p:nvPr/>
          </p:nvCxnSpPr>
          <p:spPr>
            <a:xfrm rot="10800000" flipV="1">
              <a:off x="2143116" y="4391019"/>
              <a:ext cx="571504" cy="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77"/>
            <p:cNvCxnSpPr>
              <a:stCxn id="42" idx="0"/>
              <a:endCxn id="87" idx="1"/>
            </p:cNvCxnSpPr>
            <p:nvPr/>
          </p:nvCxnSpPr>
          <p:spPr>
            <a:xfrm rot="5400000" flipH="1" flipV="1">
              <a:off x="1807363" y="3298025"/>
              <a:ext cx="814394" cy="100012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56934" y="4738686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56934" y="3738554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7628" y="5176067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cxnSp>
          <p:nvCxnSpPr>
            <p:cNvPr id="53" name="Elbow Connector 77"/>
            <p:cNvCxnSpPr>
              <a:stCxn id="87" idx="3"/>
              <a:endCxn id="155" idx="3"/>
            </p:cNvCxnSpPr>
            <p:nvPr/>
          </p:nvCxnSpPr>
          <p:spPr>
            <a:xfrm flipH="1">
              <a:off x="3643314" y="3390888"/>
              <a:ext cx="142876" cy="4381123"/>
            </a:xfrm>
            <a:prstGeom prst="bentConnector3">
              <a:avLst>
                <a:gd name="adj1" fmla="val -125332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140</Words>
  <Application>Microsoft Office PowerPoint</Application>
  <PresentationFormat>A4 Paper (210x297 mm)</PresentationFormat>
  <Paragraphs>47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220</cp:revision>
  <dcterms:created xsi:type="dcterms:W3CDTF">2018-09-10T06:35:05Z</dcterms:created>
  <dcterms:modified xsi:type="dcterms:W3CDTF">2018-11-20T04:12:14Z</dcterms:modified>
</cp:coreProperties>
</file>