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Blocks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Statements/Instructions</a:t>
            </a:r>
          </a:p>
          <a:p>
            <a:r>
              <a:rPr lang="en-IN" dirty="0" smtClean="0"/>
              <a:t>Sequence</a:t>
            </a:r>
          </a:p>
          <a:p>
            <a:r>
              <a:rPr lang="en-IN" dirty="0" smtClean="0"/>
              <a:t>Variables</a:t>
            </a:r>
          </a:p>
          <a:p>
            <a:r>
              <a:rPr lang="en-IN" dirty="0" smtClean="0"/>
              <a:t>Conditionals</a:t>
            </a:r>
          </a:p>
          <a:p>
            <a:r>
              <a:rPr lang="en-IN" dirty="0" smtClean="0"/>
              <a:t>State</a:t>
            </a:r>
          </a:p>
          <a:p>
            <a:r>
              <a:rPr lang="en-IN" dirty="0" smtClean="0"/>
              <a:t>Repetition/Control Flow Structures</a:t>
            </a:r>
          </a:p>
          <a:p>
            <a:r>
              <a:rPr lang="en-IN" dirty="0" smtClean="0"/>
              <a:t>Functions/Sub Programs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167</TotalTime>
  <Words>55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Py-Template</vt:lpstr>
      <vt:lpstr>GE8151 Problem Solving  and Python Programming</vt:lpstr>
      <vt:lpstr>Building Blocks of Algorithm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78</cp:revision>
  <dcterms:created xsi:type="dcterms:W3CDTF">2018-09-03T03:50:11Z</dcterms:created>
  <dcterms:modified xsi:type="dcterms:W3CDTF">2018-09-03T06:40:53Z</dcterms:modified>
</cp:coreProperties>
</file>