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25" autoAdjust="0"/>
  </p:normalViewPr>
  <p:slideViewPr>
    <p:cSldViewPr>
      <p:cViewPr>
        <p:scale>
          <a:sx n="91" d="100"/>
          <a:sy n="91" d="100"/>
        </p:scale>
        <p:origin x="-1440" y="5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A6DBA-123F-41B1-BB6A-7CB83357C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785926" y="952472"/>
            <a:ext cx="3719515" cy="5137955"/>
            <a:chOff x="1785926" y="952472"/>
            <a:chExt cx="3719515" cy="5137955"/>
          </a:xfrm>
        </p:grpSpPr>
        <p:sp>
          <p:nvSpPr>
            <p:cNvPr id="151" name="Oval 150"/>
            <p:cNvSpPr/>
            <p:nvPr/>
          </p:nvSpPr>
          <p:spPr>
            <a:xfrm>
              <a:off x="2820845" y="952472"/>
              <a:ext cx="845976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US" sz="1200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85086" y="5738818"/>
              <a:ext cx="714380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stop</a:t>
              </a:r>
              <a:endParaRPr lang="en-US" sz="1200" dirty="0"/>
            </a:p>
          </p:txBody>
        </p:sp>
        <p:cxnSp>
          <p:nvCxnSpPr>
            <p:cNvPr id="160" name="Straight Arrow Connector 159"/>
            <p:cNvCxnSpPr>
              <a:stCxn id="151" idx="4"/>
              <a:endCxn id="34" idx="1"/>
            </p:cNvCxnSpPr>
            <p:nvPr/>
          </p:nvCxnSpPr>
          <p:spPr>
            <a:xfrm rot="5400000">
              <a:off x="3132664" y="1412806"/>
              <a:ext cx="219895" cy="24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38" idx="1"/>
              <a:endCxn id="34" idx="5"/>
            </p:cNvCxnSpPr>
            <p:nvPr/>
          </p:nvCxnSpPr>
          <p:spPr>
            <a:xfrm rot="10800000">
              <a:off x="3918075" y="1708643"/>
              <a:ext cx="730134" cy="39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2"/>
              <a:endCxn id="156" idx="0"/>
            </p:cNvCxnSpPr>
            <p:nvPr/>
          </p:nvCxnSpPr>
          <p:spPr>
            <a:xfrm rot="5400000">
              <a:off x="3098499" y="5591262"/>
              <a:ext cx="291333" cy="37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000240" y="2166918"/>
              <a:ext cx="2500330" cy="42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c</a:t>
              </a:r>
              <a:r>
                <a:rPr lang="en-IN" sz="1200" dirty="0" smtClean="0"/>
                <a:t>ommand = next command in </a:t>
              </a:r>
              <a:r>
                <a:rPr lang="en-IN" sz="1200" dirty="0" err="1" smtClean="0"/>
                <a:t>args</a:t>
              </a:r>
              <a:endParaRPr lang="en-IN" sz="1200" dirty="0" smtClean="0"/>
            </a:p>
          </p:txBody>
        </p:sp>
        <p:cxnSp>
          <p:nvCxnSpPr>
            <p:cNvPr id="116" name="Straight Arrow Connector 115"/>
            <p:cNvCxnSpPr>
              <a:stCxn id="82" idx="2"/>
              <a:endCxn id="54" idx="0"/>
            </p:cNvCxnSpPr>
            <p:nvPr/>
          </p:nvCxnSpPr>
          <p:spPr>
            <a:xfrm rot="16200000" flipH="1">
              <a:off x="3108719" y="2737231"/>
              <a:ext cx="285752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77"/>
            <p:cNvCxnSpPr>
              <a:stCxn id="59" idx="1"/>
              <a:endCxn id="82" idx="1"/>
            </p:cNvCxnSpPr>
            <p:nvPr/>
          </p:nvCxnSpPr>
          <p:spPr>
            <a:xfrm rot="10800000" flipH="1">
              <a:off x="1907782" y="2381233"/>
              <a:ext cx="92458" cy="2048125"/>
            </a:xfrm>
            <a:prstGeom prst="bentConnector3">
              <a:avLst>
                <a:gd name="adj1" fmla="val -24724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lowchart: Data 33"/>
            <p:cNvSpPr/>
            <p:nvPr/>
          </p:nvSpPr>
          <p:spPr>
            <a:xfrm>
              <a:off x="2395531" y="1523976"/>
              <a:ext cx="1691716" cy="36933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read </a:t>
              </a:r>
              <a:r>
                <a:rPr lang="en-IN" sz="1200" dirty="0" err="1" smtClean="0"/>
                <a:t>args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8209" y="1523976"/>
              <a:ext cx="857232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system</a:t>
              </a:r>
              <a:endParaRPr lang="en-IN" sz="1200" dirty="0" smtClean="0"/>
            </a:p>
          </p:txBody>
        </p:sp>
        <p:cxnSp>
          <p:nvCxnSpPr>
            <p:cNvPr id="45" name="Straight Arrow Connector 44"/>
            <p:cNvCxnSpPr>
              <a:stCxn id="34" idx="4"/>
              <a:endCxn id="82" idx="0"/>
            </p:cNvCxnSpPr>
            <p:nvPr/>
          </p:nvCxnSpPr>
          <p:spPr>
            <a:xfrm rot="16200000" flipH="1">
              <a:off x="3109092" y="2025605"/>
              <a:ext cx="273610" cy="9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Flowchart: Display 53"/>
            <p:cNvSpPr/>
            <p:nvPr/>
          </p:nvSpPr>
          <p:spPr>
            <a:xfrm>
              <a:off x="2576506" y="2881298"/>
              <a:ext cx="1352560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   </a:t>
              </a:r>
              <a:r>
                <a:rPr lang="en-IN" sz="1200" dirty="0" smtClean="0"/>
                <a:t>command</a:t>
              </a:r>
              <a:endParaRPr lang="en-US" sz="1200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68752" y="3452802"/>
              <a:ext cx="1571660" cy="3772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c</a:t>
              </a:r>
              <a:r>
                <a:rPr lang="en-IN" sz="1200" dirty="0" smtClean="0"/>
                <a:t>ount = count + 1</a:t>
              </a:r>
              <a:endParaRPr lang="en-IN" sz="1200" dirty="0" smtClean="0"/>
            </a:p>
          </p:txBody>
        </p:sp>
        <p:sp>
          <p:nvSpPr>
            <p:cNvPr id="59" name="Flowchart: Decision 58"/>
            <p:cNvSpPr/>
            <p:nvPr/>
          </p:nvSpPr>
          <p:spPr>
            <a:xfrm>
              <a:off x="1907782" y="4095744"/>
              <a:ext cx="2690090" cy="6672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sz="1200" dirty="0" smtClean="0"/>
            </a:p>
            <a:p>
              <a:pPr algn="ctr"/>
              <a:r>
                <a:rPr lang="en-IN" sz="1200" dirty="0" err="1" smtClean="0"/>
                <a:t>a</a:t>
              </a:r>
              <a:r>
                <a:rPr lang="en-IN" sz="1200" dirty="0" err="1" smtClean="0"/>
                <a:t>rgs</a:t>
              </a:r>
              <a:r>
                <a:rPr lang="en-IN" sz="1200" dirty="0" smtClean="0"/>
                <a:t> has command</a:t>
              </a:r>
            </a:p>
            <a:p>
              <a:pPr algn="ctr"/>
              <a:r>
                <a:rPr lang="en-IN" sz="1200" dirty="0" smtClean="0"/>
                <a:t>?</a:t>
              </a:r>
              <a:endParaRPr lang="en-US" sz="1200" dirty="0"/>
            </a:p>
          </p:txBody>
        </p:sp>
        <p:sp>
          <p:nvSpPr>
            <p:cNvPr id="60" name="Flowchart: Display 59"/>
            <p:cNvSpPr/>
            <p:nvPr/>
          </p:nvSpPr>
          <p:spPr>
            <a:xfrm>
              <a:off x="2569774" y="5095876"/>
              <a:ext cx="1352560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   </a:t>
              </a:r>
              <a:r>
                <a:rPr lang="en-IN" sz="1200" dirty="0" smtClean="0"/>
                <a:t>count</a:t>
              </a:r>
              <a:endParaRPr lang="en-US" sz="1200" dirty="0" smtClean="0"/>
            </a:p>
          </p:txBody>
        </p:sp>
        <p:cxnSp>
          <p:nvCxnSpPr>
            <p:cNvPr id="67" name="Straight Arrow Connector 66"/>
            <p:cNvCxnSpPr>
              <a:stCxn id="59" idx="2"/>
              <a:endCxn id="60" idx="0"/>
            </p:cNvCxnSpPr>
            <p:nvPr/>
          </p:nvCxnSpPr>
          <p:spPr>
            <a:xfrm rot="5400000">
              <a:off x="3082988" y="4926037"/>
              <a:ext cx="332906" cy="6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4" idx="2"/>
              <a:endCxn id="58" idx="0"/>
            </p:cNvCxnSpPr>
            <p:nvPr/>
          </p:nvCxnSpPr>
          <p:spPr>
            <a:xfrm rot="16200000" flipH="1">
              <a:off x="3143737" y="3341956"/>
              <a:ext cx="219895" cy="1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8" idx="2"/>
              <a:endCxn id="59" idx="0"/>
            </p:cNvCxnSpPr>
            <p:nvPr/>
          </p:nvCxnSpPr>
          <p:spPr>
            <a:xfrm rot="5400000">
              <a:off x="3120875" y="3962037"/>
              <a:ext cx="265660" cy="1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785926" y="3024174"/>
              <a:ext cx="45781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6245" y="4787347"/>
              <a:ext cx="49994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92</Words>
  <Application>Microsoft Office PowerPoint</Application>
  <PresentationFormat>A4 Paper (210x297 mm)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225</cp:revision>
  <dcterms:created xsi:type="dcterms:W3CDTF">2018-09-10T06:35:05Z</dcterms:created>
  <dcterms:modified xsi:type="dcterms:W3CDTF">2018-11-20T04:43:10Z</dcterms:modified>
</cp:coreProperties>
</file>