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6" r:id="rId3"/>
    <p:sldId id="280" r:id="rId4"/>
    <p:sldId id="27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10" autoAdjust="0"/>
  </p:normalViewPr>
  <p:slideViewPr>
    <p:cSldViewPr>
      <p:cViewPr>
        <p:scale>
          <a:sx n="75" d="100"/>
          <a:sy n="75" d="100"/>
        </p:scale>
        <p:origin x="-1776" y="178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688B-E7FC-4296-98AB-DDD1B8D062EB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A6DBA-123F-41B1-BB6A-7CB83357C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595282"/>
            <a:ext cx="5957910" cy="2105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GE8151</a:t>
            </a: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Solving  and Python Programming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66660" y="2440528"/>
            <a:ext cx="4667556" cy="500066"/>
            <a:chOff x="1261774" y="1095348"/>
            <a:chExt cx="3595986" cy="500066"/>
          </a:xfrm>
        </p:grpSpPr>
        <p:sp>
          <p:nvSpPr>
            <p:cNvPr id="2" name="Oval 1"/>
            <p:cNvSpPr/>
            <p:nvPr/>
          </p:nvSpPr>
          <p:spPr>
            <a:xfrm>
              <a:off x="1261774" y="109534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3540" y="1160715"/>
              <a:ext cx="1364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Start or Stop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660" y="3190627"/>
            <a:ext cx="3791095" cy="500066"/>
            <a:chOff x="1261774" y="1095348"/>
            <a:chExt cx="2920741" cy="500066"/>
          </a:xfrm>
        </p:grpSpPr>
        <p:sp>
          <p:nvSpPr>
            <p:cNvPr id="21" name="Rectangle 20"/>
            <p:cNvSpPr/>
            <p:nvPr/>
          </p:nvSpPr>
          <p:spPr>
            <a:xfrm>
              <a:off x="1261774" y="1095348"/>
              <a:ext cx="130333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3539" y="1160715"/>
              <a:ext cx="68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Process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6660" y="3940726"/>
            <a:ext cx="4561049" cy="500066"/>
            <a:chOff x="1261774" y="1095348"/>
            <a:chExt cx="3513930" cy="500066"/>
          </a:xfrm>
        </p:grpSpPr>
        <p:sp>
          <p:nvSpPr>
            <p:cNvPr id="24" name="Flowchart: Data 23"/>
            <p:cNvSpPr/>
            <p:nvPr/>
          </p:nvSpPr>
          <p:spPr>
            <a:xfrm>
              <a:off x="1261774" y="1095348"/>
              <a:ext cx="1303334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539" y="1160715"/>
              <a:ext cx="12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 or Output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66660" y="5440924"/>
            <a:ext cx="3876566" cy="500066"/>
            <a:chOff x="1261774" y="1095348"/>
            <a:chExt cx="2986590" cy="500066"/>
          </a:xfrm>
        </p:grpSpPr>
        <p:sp>
          <p:nvSpPr>
            <p:cNvPr id="27" name="Flowchart: Decision 26"/>
            <p:cNvSpPr/>
            <p:nvPr/>
          </p:nvSpPr>
          <p:spPr>
            <a:xfrm>
              <a:off x="1261774" y="1095348"/>
              <a:ext cx="1303334" cy="5000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3540" y="1160715"/>
              <a:ext cx="75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Decision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660" y="6191023"/>
            <a:ext cx="4925764" cy="500066"/>
            <a:chOff x="1261774" y="1095348"/>
            <a:chExt cx="3794915" cy="500066"/>
          </a:xfrm>
        </p:grpSpPr>
        <p:sp>
          <p:nvSpPr>
            <p:cNvPr id="30" name="Flowchart: Predefined Process 29"/>
            <p:cNvSpPr/>
            <p:nvPr/>
          </p:nvSpPr>
          <p:spPr>
            <a:xfrm>
              <a:off x="1261774" y="1095348"/>
              <a:ext cx="1303334" cy="50006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3540" y="1160715"/>
              <a:ext cx="15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Predefined Process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66660" y="6941122"/>
            <a:ext cx="3752045" cy="500066"/>
            <a:chOff x="1261774" y="1095348"/>
            <a:chExt cx="2890657" cy="500066"/>
          </a:xfrm>
        </p:grpSpPr>
        <p:sp>
          <p:nvSpPr>
            <p:cNvPr id="33" name="Flowchart: Display 32"/>
            <p:cNvSpPr/>
            <p:nvPr/>
          </p:nvSpPr>
          <p:spPr>
            <a:xfrm>
              <a:off x="1261774" y="1095348"/>
              <a:ext cx="1303334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3540" y="1160715"/>
              <a:ext cx="65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Display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66660" y="7691221"/>
            <a:ext cx="4060270" cy="500066"/>
            <a:chOff x="1261775" y="1095348"/>
            <a:chExt cx="3128120" cy="500066"/>
          </a:xfrm>
        </p:grpSpPr>
        <p:sp>
          <p:nvSpPr>
            <p:cNvPr id="38" name="Flowchart: Connector 37"/>
            <p:cNvSpPr/>
            <p:nvPr/>
          </p:nvSpPr>
          <p:spPr>
            <a:xfrm>
              <a:off x="1261775" y="1095348"/>
              <a:ext cx="385262" cy="5000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3540" y="1160715"/>
              <a:ext cx="89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Connector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66660" y="8441320"/>
            <a:ext cx="4186947" cy="655084"/>
            <a:chOff x="1071546" y="7096140"/>
            <a:chExt cx="4186947" cy="65508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789124" y="7378562"/>
              <a:ext cx="571504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77"/>
            <p:cNvCxnSpPr/>
            <p:nvPr/>
          </p:nvCxnSpPr>
          <p:spPr>
            <a:xfrm>
              <a:off x="1571612" y="7167578"/>
              <a:ext cx="57150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80" y="7381892"/>
              <a:ext cx="111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Flow lines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66660" y="4690825"/>
            <a:ext cx="4349453" cy="500066"/>
            <a:chOff x="1261774" y="1095348"/>
            <a:chExt cx="3350912" cy="500066"/>
          </a:xfrm>
        </p:grpSpPr>
        <p:sp>
          <p:nvSpPr>
            <p:cNvPr id="42" name="Flowchart: Manual Input 41"/>
            <p:cNvSpPr/>
            <p:nvPr/>
          </p:nvSpPr>
          <p:spPr>
            <a:xfrm>
              <a:off x="1261774" y="1095348"/>
              <a:ext cx="1303334" cy="500066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3539" y="1160715"/>
              <a:ext cx="111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Manual Input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43182" y="238092"/>
            <a:ext cx="161871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500" b="1" dirty="0" smtClean="0"/>
              <a:t>Flow Chart</a:t>
            </a:r>
            <a:endParaRPr lang="en-US" sz="25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8" y="809596"/>
            <a:ext cx="433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 smtClean="0"/>
              <a:t>Diagrammatic Representation of Algorithm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8" y="16668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SHAPE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56" y="1654710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1357298" y="809596"/>
            <a:ext cx="3929090" cy="7786742"/>
            <a:chOff x="1357298" y="809596"/>
            <a:chExt cx="3929090" cy="7786742"/>
          </a:xfrm>
        </p:grpSpPr>
        <p:sp>
          <p:nvSpPr>
            <p:cNvPr id="3" name="Oval 2"/>
            <p:cNvSpPr/>
            <p:nvPr/>
          </p:nvSpPr>
          <p:spPr>
            <a:xfrm>
              <a:off x="2678901" y="809596"/>
              <a:ext cx="1071570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start</a:t>
              </a:r>
              <a:endParaRPr lang="en-US" dirty="0"/>
            </a:p>
          </p:txBody>
        </p:sp>
        <p:sp>
          <p:nvSpPr>
            <p:cNvPr id="4" name="Flowchart: Data 3"/>
            <p:cNvSpPr/>
            <p:nvPr/>
          </p:nvSpPr>
          <p:spPr>
            <a:xfrm>
              <a:off x="2321712" y="1488257"/>
              <a:ext cx="1785949" cy="357190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read </a:t>
              </a:r>
              <a:r>
                <a:rPr lang="en-IN" dirty="0" smtClean="0"/>
                <a:t> </a:t>
              </a:r>
              <a:r>
                <a:rPr lang="en-IN" dirty="0" err="1" smtClean="0"/>
                <a:t>alist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28736" y="2024042"/>
              <a:ext cx="3571900" cy="571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max = first element of </a:t>
              </a:r>
              <a:r>
                <a:rPr lang="en-IN" dirty="0" err="1" smtClean="0"/>
                <a:t>alist</a:t>
              </a:r>
              <a:endParaRPr lang="en-IN" dirty="0" smtClean="0"/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2000240" y="5667381"/>
              <a:ext cx="2428892" cy="114300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I</a:t>
              </a:r>
              <a:r>
                <a:rPr lang="en-IN" dirty="0" smtClean="0"/>
                <a:t>s all elements </a:t>
              </a:r>
            </a:p>
            <a:p>
              <a:pPr algn="ctr"/>
              <a:r>
                <a:rPr lang="en-IN" dirty="0" smtClean="0"/>
                <a:t>c</a:t>
              </a:r>
              <a:r>
                <a:rPr lang="en-IN" dirty="0" smtClean="0"/>
                <a:t>ompared ?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H="1">
              <a:off x="3125389" y="1398958"/>
              <a:ext cx="1785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3125389" y="1934744"/>
              <a:ext cx="1785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705203" y="5095876"/>
              <a:ext cx="58118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i="1" dirty="0" smtClean="0"/>
                <a:t>False</a:t>
              </a:r>
              <a:endParaRPr lang="en-US" sz="15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00438" y="6701537"/>
              <a:ext cx="5248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i="1" dirty="0" smtClean="0"/>
                <a:t>True</a:t>
              </a:r>
              <a:endParaRPr lang="en-US" sz="1500" i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28736" y="2809860"/>
              <a:ext cx="3571900" cy="571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element= next element in </a:t>
              </a:r>
              <a:r>
                <a:rPr lang="en-IN" dirty="0" err="1" smtClean="0"/>
                <a:t>alist</a:t>
              </a:r>
              <a:endParaRPr lang="en-IN" dirty="0" smtClean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250273" y="4881563"/>
              <a:ext cx="1928826" cy="571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m</a:t>
              </a:r>
              <a:r>
                <a:rPr lang="en-IN" dirty="0" smtClean="0"/>
                <a:t>ax = element</a:t>
              </a:r>
              <a:endParaRPr lang="en-IN" dirty="0" smtClean="0"/>
            </a:p>
          </p:txBody>
        </p:sp>
        <p:sp>
          <p:nvSpPr>
            <p:cNvPr id="76" name="Flowchart: Display 75"/>
            <p:cNvSpPr/>
            <p:nvPr/>
          </p:nvSpPr>
          <p:spPr>
            <a:xfrm>
              <a:off x="2464587" y="7096140"/>
              <a:ext cx="1500198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max</a:t>
              </a:r>
              <a:endParaRPr lang="en-US" dirty="0" smtClean="0"/>
            </a:p>
          </p:txBody>
        </p:sp>
        <p:sp>
          <p:nvSpPr>
            <p:cNvPr id="77" name="Oval 76"/>
            <p:cNvSpPr/>
            <p:nvPr/>
          </p:nvSpPr>
          <p:spPr>
            <a:xfrm>
              <a:off x="2643182" y="8024834"/>
              <a:ext cx="1143008" cy="5715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stop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5" idx="2"/>
              <a:endCxn id="74" idx="0"/>
            </p:cNvCxnSpPr>
            <p:nvPr/>
          </p:nvCxnSpPr>
          <p:spPr>
            <a:xfrm rot="5400000">
              <a:off x="3107529" y="2702703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4" idx="2"/>
              <a:endCxn id="99" idx="0"/>
            </p:cNvCxnSpPr>
            <p:nvPr/>
          </p:nvCxnSpPr>
          <p:spPr>
            <a:xfrm rot="5400000">
              <a:off x="3107529" y="3488521"/>
              <a:ext cx="21431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5" idx="2"/>
              <a:endCxn id="6" idx="0"/>
            </p:cNvCxnSpPr>
            <p:nvPr/>
          </p:nvCxnSpPr>
          <p:spPr>
            <a:xfrm rot="5400000">
              <a:off x="3107529" y="5560224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6" idx="2"/>
              <a:endCxn id="76" idx="0"/>
            </p:cNvCxnSpPr>
            <p:nvPr/>
          </p:nvCxnSpPr>
          <p:spPr>
            <a:xfrm rot="5400000">
              <a:off x="3071810" y="695326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6" idx="2"/>
              <a:endCxn id="77" idx="0"/>
            </p:cNvCxnSpPr>
            <p:nvPr/>
          </p:nvCxnSpPr>
          <p:spPr>
            <a:xfrm rot="5400000">
              <a:off x="3000372" y="7810520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77"/>
            <p:cNvCxnSpPr>
              <a:stCxn id="6" idx="1"/>
              <a:endCxn id="74" idx="1"/>
            </p:cNvCxnSpPr>
            <p:nvPr/>
          </p:nvCxnSpPr>
          <p:spPr>
            <a:xfrm rot="10800000">
              <a:off x="1428736" y="3095613"/>
              <a:ext cx="571504" cy="3143273"/>
            </a:xfrm>
            <a:prstGeom prst="bentConnector3">
              <a:avLst>
                <a:gd name="adj1" fmla="val 14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Flowchart: Decision 98"/>
            <p:cNvSpPr/>
            <p:nvPr/>
          </p:nvSpPr>
          <p:spPr>
            <a:xfrm>
              <a:off x="2000240" y="3595679"/>
              <a:ext cx="2428892" cy="85725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IN" dirty="0" smtClean="0"/>
                <a:t>e</a:t>
              </a:r>
              <a:r>
                <a:rPr lang="en-IN" dirty="0" smtClean="0"/>
                <a:t>lement &gt; max</a:t>
              </a:r>
              <a:endParaRPr lang="en-US" dirty="0"/>
            </a:p>
          </p:txBody>
        </p:sp>
        <p:cxnSp>
          <p:nvCxnSpPr>
            <p:cNvPr id="103" name="Straight Arrow Connector 102"/>
            <p:cNvCxnSpPr>
              <a:stCxn id="99" idx="2"/>
              <a:endCxn id="75" idx="0"/>
            </p:cNvCxnSpPr>
            <p:nvPr/>
          </p:nvCxnSpPr>
          <p:spPr>
            <a:xfrm rot="5400000">
              <a:off x="3000372" y="4667248"/>
              <a:ext cx="4286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357298" y="4167182"/>
              <a:ext cx="58118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i="1" dirty="0" smtClean="0"/>
                <a:t>False</a:t>
              </a:r>
              <a:endParaRPr lang="en-US" sz="1500" i="1" dirty="0"/>
            </a:p>
          </p:txBody>
        </p:sp>
        <p:cxnSp>
          <p:nvCxnSpPr>
            <p:cNvPr id="107" name="Elbow Connector 77"/>
            <p:cNvCxnSpPr>
              <a:stCxn id="99" idx="3"/>
              <a:endCxn id="6" idx="3"/>
            </p:cNvCxnSpPr>
            <p:nvPr/>
          </p:nvCxnSpPr>
          <p:spPr>
            <a:xfrm>
              <a:off x="4429132" y="4024307"/>
              <a:ext cx="1588" cy="2214578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500438" y="4452934"/>
              <a:ext cx="5248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500" i="1" dirty="0" smtClean="0"/>
                <a:t>True</a:t>
              </a:r>
              <a:endParaRPr lang="en-US" sz="1500" i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1166786"/>
            <a:ext cx="5957910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97</Words>
  <Application>Microsoft Office PowerPoint</Application>
  <PresentationFormat>A4 Paper (210x297 mm)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159</cp:revision>
  <dcterms:created xsi:type="dcterms:W3CDTF">2018-09-10T06:35:05Z</dcterms:created>
  <dcterms:modified xsi:type="dcterms:W3CDTF">2018-11-14T11:43:14Z</dcterms:modified>
</cp:coreProperties>
</file>