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50" d="100"/>
          <a:sy n="50" d="100"/>
        </p:scale>
        <p:origin x="-2316" y="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454136" y="523844"/>
            <a:ext cx="4214842" cy="8858312"/>
            <a:chOff x="1454136" y="809596"/>
            <a:chExt cx="4214842" cy="8858312"/>
          </a:xfrm>
        </p:grpSpPr>
        <p:sp>
          <p:nvSpPr>
            <p:cNvPr id="3" name="Oval 2"/>
            <p:cNvSpPr/>
            <p:nvPr/>
          </p:nvSpPr>
          <p:spPr>
            <a:xfrm>
              <a:off x="2678901" y="809596"/>
              <a:ext cx="1071570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2357431" y="1488257"/>
              <a:ext cx="1785949" cy="35719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</a:t>
              </a:r>
              <a:r>
                <a:rPr lang="en-IN" dirty="0" err="1" smtClean="0"/>
                <a:t>alist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90768" y="2809860"/>
              <a:ext cx="1714512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found = False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025640" y="6738951"/>
              <a:ext cx="2428892" cy="114300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Is found True ?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3125389" y="1398958"/>
              <a:ext cx="1785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4"/>
              <a:endCxn id="27" idx="1"/>
            </p:cNvCxnSpPr>
            <p:nvPr/>
          </p:nvCxnSpPr>
          <p:spPr>
            <a:xfrm rot="5400000">
              <a:off x="3089671" y="2006182"/>
              <a:ext cx="32147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97408" y="4595810"/>
              <a:ext cx="5811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False</a:t>
              </a:r>
              <a:endParaRPr lang="en-US" sz="15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25838" y="7773107"/>
              <a:ext cx="5248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True</a:t>
              </a:r>
              <a:endParaRPr lang="en-US" sz="1500" i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54136" y="3881430"/>
              <a:ext cx="3571900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element= next element in </a:t>
              </a:r>
              <a:r>
                <a:rPr lang="en-IN" dirty="0" err="1" smtClean="0"/>
                <a:t>alist</a:t>
              </a:r>
              <a:endParaRPr lang="en-IN" dirty="0" smtClean="0"/>
            </a:p>
          </p:txBody>
        </p:sp>
        <p:sp>
          <p:nvSpPr>
            <p:cNvPr id="76" name="Flowchart: Display 75"/>
            <p:cNvSpPr/>
            <p:nvPr/>
          </p:nvSpPr>
          <p:spPr>
            <a:xfrm>
              <a:off x="2489987" y="8167710"/>
              <a:ext cx="1500198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Found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668582" y="9096404"/>
              <a:ext cx="1143008" cy="571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" idx="2"/>
              <a:endCxn id="74" idx="0"/>
            </p:cNvCxnSpPr>
            <p:nvPr/>
          </p:nvCxnSpPr>
          <p:spPr>
            <a:xfrm rot="5400000">
              <a:off x="2994022" y="3627428"/>
              <a:ext cx="500066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2"/>
              <a:endCxn id="99" idx="0"/>
            </p:cNvCxnSpPr>
            <p:nvPr/>
          </p:nvCxnSpPr>
          <p:spPr>
            <a:xfrm rot="5400000">
              <a:off x="3132929" y="4560091"/>
              <a:ext cx="2143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" idx="2"/>
              <a:endCxn id="76" idx="0"/>
            </p:cNvCxnSpPr>
            <p:nvPr/>
          </p:nvCxnSpPr>
          <p:spPr>
            <a:xfrm rot="5400000">
              <a:off x="3097210" y="802483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2"/>
              <a:endCxn id="77" idx="0"/>
            </p:cNvCxnSpPr>
            <p:nvPr/>
          </p:nvCxnSpPr>
          <p:spPr>
            <a:xfrm rot="5400000">
              <a:off x="3025772" y="888209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6" idx="3"/>
              <a:endCxn id="40" idx="0"/>
            </p:cNvCxnSpPr>
            <p:nvPr/>
          </p:nvCxnSpPr>
          <p:spPr>
            <a:xfrm>
              <a:off x="4454532" y="7310455"/>
              <a:ext cx="464347" cy="85725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Flowchart: Decision 98"/>
            <p:cNvSpPr/>
            <p:nvPr/>
          </p:nvSpPr>
          <p:spPr>
            <a:xfrm>
              <a:off x="2025640" y="4667249"/>
              <a:ext cx="2428892" cy="85725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element </a:t>
              </a:r>
              <a:r>
                <a:rPr lang="en-IN" smtClean="0"/>
                <a:t>== </a:t>
              </a:r>
              <a:r>
                <a:rPr lang="en-IN" smtClean="0"/>
                <a:t>key</a:t>
              </a:r>
              <a:endParaRPr lang="en-US" dirty="0"/>
            </a:p>
          </p:txBody>
        </p:sp>
        <p:cxnSp>
          <p:nvCxnSpPr>
            <p:cNvPr id="103" name="Straight Arrow Connector 102"/>
            <p:cNvCxnSpPr>
              <a:stCxn id="99" idx="2"/>
              <a:endCxn id="34" idx="0"/>
            </p:cNvCxnSpPr>
            <p:nvPr/>
          </p:nvCxnSpPr>
          <p:spPr>
            <a:xfrm rot="5400000">
              <a:off x="3097210" y="566738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Elbow Connector 77"/>
            <p:cNvCxnSpPr>
              <a:stCxn id="99" idx="3"/>
              <a:endCxn id="74" idx="3"/>
            </p:cNvCxnSpPr>
            <p:nvPr/>
          </p:nvCxnSpPr>
          <p:spPr>
            <a:xfrm flipV="1">
              <a:off x="4454532" y="4167182"/>
              <a:ext cx="571504" cy="928695"/>
            </a:xfrm>
            <a:prstGeom prst="bentConnector3">
              <a:avLst>
                <a:gd name="adj1" fmla="val 14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525838" y="5487091"/>
              <a:ext cx="5248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True</a:t>
              </a:r>
              <a:endParaRPr lang="en-US" sz="1500" i="1" dirty="0"/>
            </a:p>
          </p:txBody>
        </p:sp>
        <p:sp>
          <p:nvSpPr>
            <p:cNvPr id="27" name="Flowchart: Data 26"/>
            <p:cNvSpPr/>
            <p:nvPr/>
          </p:nvSpPr>
          <p:spPr>
            <a:xfrm>
              <a:off x="2357430" y="2166918"/>
              <a:ext cx="1785949" cy="35719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 key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7" idx="4"/>
              <a:endCxn id="5" idx="0"/>
            </p:cNvCxnSpPr>
            <p:nvPr/>
          </p:nvCxnSpPr>
          <p:spPr>
            <a:xfrm rot="5400000">
              <a:off x="3106339" y="2665794"/>
              <a:ext cx="285752" cy="2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382830" y="5810256"/>
              <a:ext cx="1714512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found = True</a:t>
              </a:r>
            </a:p>
          </p:txBody>
        </p:sp>
        <p:cxnSp>
          <p:nvCxnSpPr>
            <p:cNvPr id="36" name="Straight Arrow Connector 35"/>
            <p:cNvCxnSpPr>
              <a:stCxn id="34" idx="2"/>
              <a:endCxn id="6" idx="0"/>
            </p:cNvCxnSpPr>
            <p:nvPr/>
          </p:nvCxnSpPr>
          <p:spPr>
            <a:xfrm rot="5400000">
              <a:off x="3061491" y="6560355"/>
              <a:ext cx="3571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owchart: Display 39"/>
            <p:cNvSpPr/>
            <p:nvPr/>
          </p:nvSpPr>
          <p:spPr>
            <a:xfrm>
              <a:off x="4168780" y="8167710"/>
              <a:ext cx="1500198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Not Found</a:t>
              </a:r>
            </a:p>
          </p:txBody>
        </p:sp>
        <p:cxnSp>
          <p:nvCxnSpPr>
            <p:cNvPr id="43" name="Elbow Connector 77"/>
            <p:cNvCxnSpPr>
              <a:stCxn id="40" idx="2"/>
              <a:endCxn id="77" idx="6"/>
            </p:cNvCxnSpPr>
            <p:nvPr/>
          </p:nvCxnSpPr>
          <p:spPr>
            <a:xfrm rot="5400000">
              <a:off x="4008045" y="8471322"/>
              <a:ext cx="714380" cy="11072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026036" y="7739082"/>
              <a:ext cx="5811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False</a:t>
              </a:r>
              <a:endParaRPr lang="en-US" sz="15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97</Words>
  <Application>Microsoft Office PowerPoint</Application>
  <PresentationFormat>A4 Paper (210x297 mm)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162</cp:revision>
  <dcterms:created xsi:type="dcterms:W3CDTF">2018-09-10T06:35:05Z</dcterms:created>
  <dcterms:modified xsi:type="dcterms:W3CDTF">2018-11-16T01:19:42Z</dcterms:modified>
</cp:coreProperties>
</file>