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7" r:id="rId2"/>
    <p:sldId id="276" r:id="rId3"/>
    <p:sldId id="280" r:id="rId4"/>
    <p:sldId id="281" r:id="rId5"/>
    <p:sldId id="279" r:id="rId6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8710" autoAdjust="0"/>
  </p:normalViewPr>
  <p:slideViewPr>
    <p:cSldViewPr>
      <p:cViewPr>
        <p:scale>
          <a:sx n="66" d="100"/>
          <a:sy n="66" d="100"/>
        </p:scale>
        <p:origin x="-1980" y="-78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6688B-E7FC-4296-98AB-DDD1B8D062EB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A6DBA-123F-41B1-BB6A-7CB83357C6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53F39-409C-4934-84CB-8EF94422C604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00042" y="595282"/>
            <a:ext cx="5957910" cy="21050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GE8151</a:t>
            </a:r>
            <a:r>
              <a:rPr kumimoji="0" lang="en-IN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IN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IN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Problem Solving  and Python Programming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428736" y="7129490"/>
            <a:ext cx="4965207" cy="1752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proffraja@gmail.com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Github: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www.github.com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/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rajasekaranap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166660" y="2440528"/>
            <a:ext cx="4667556" cy="500066"/>
            <a:chOff x="1261774" y="1095348"/>
            <a:chExt cx="3595986" cy="500066"/>
          </a:xfrm>
        </p:grpSpPr>
        <p:sp>
          <p:nvSpPr>
            <p:cNvPr id="2" name="Oval 1"/>
            <p:cNvSpPr/>
            <p:nvPr/>
          </p:nvSpPr>
          <p:spPr>
            <a:xfrm>
              <a:off x="1261774" y="1095348"/>
              <a:ext cx="1303334" cy="5000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93540" y="1160715"/>
              <a:ext cx="1364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Start or Stop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166660" y="3190627"/>
            <a:ext cx="3791095" cy="500066"/>
            <a:chOff x="1261774" y="1095348"/>
            <a:chExt cx="2920741" cy="500066"/>
          </a:xfrm>
        </p:grpSpPr>
        <p:sp>
          <p:nvSpPr>
            <p:cNvPr id="21" name="Rectangle 20"/>
            <p:cNvSpPr/>
            <p:nvPr/>
          </p:nvSpPr>
          <p:spPr>
            <a:xfrm>
              <a:off x="1261774" y="1095348"/>
              <a:ext cx="1303334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93539" y="1160715"/>
              <a:ext cx="688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Process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166660" y="3940726"/>
            <a:ext cx="4561049" cy="500066"/>
            <a:chOff x="1261774" y="1095348"/>
            <a:chExt cx="3513930" cy="500066"/>
          </a:xfrm>
        </p:grpSpPr>
        <p:sp>
          <p:nvSpPr>
            <p:cNvPr id="24" name="Flowchart: Data 23"/>
            <p:cNvSpPr/>
            <p:nvPr/>
          </p:nvSpPr>
          <p:spPr>
            <a:xfrm>
              <a:off x="1261774" y="1095348"/>
              <a:ext cx="1303334" cy="500066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93539" y="1160715"/>
              <a:ext cx="1282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Input or Output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166660" y="5440924"/>
            <a:ext cx="3876566" cy="500066"/>
            <a:chOff x="1261774" y="1095348"/>
            <a:chExt cx="2986590" cy="500066"/>
          </a:xfrm>
        </p:grpSpPr>
        <p:sp>
          <p:nvSpPr>
            <p:cNvPr id="27" name="Flowchart: Decision 26"/>
            <p:cNvSpPr/>
            <p:nvPr/>
          </p:nvSpPr>
          <p:spPr>
            <a:xfrm>
              <a:off x="1261774" y="1095348"/>
              <a:ext cx="1303334" cy="50006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93540" y="1160715"/>
              <a:ext cx="754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Decision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166660" y="6191023"/>
            <a:ext cx="4925764" cy="500066"/>
            <a:chOff x="1261774" y="1095348"/>
            <a:chExt cx="3794915" cy="500066"/>
          </a:xfrm>
        </p:grpSpPr>
        <p:sp>
          <p:nvSpPr>
            <p:cNvPr id="30" name="Flowchart: Predefined Process 29"/>
            <p:cNvSpPr/>
            <p:nvPr/>
          </p:nvSpPr>
          <p:spPr>
            <a:xfrm>
              <a:off x="1261774" y="1095348"/>
              <a:ext cx="1303334" cy="500066"/>
            </a:xfrm>
            <a:prstGeom prst="flowChartPredefined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493540" y="1160715"/>
              <a:ext cx="1563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Predefined Process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166660" y="6941122"/>
            <a:ext cx="3752045" cy="500066"/>
            <a:chOff x="1261774" y="1095348"/>
            <a:chExt cx="2890657" cy="500066"/>
          </a:xfrm>
        </p:grpSpPr>
        <p:sp>
          <p:nvSpPr>
            <p:cNvPr id="33" name="Flowchart: Display 32"/>
            <p:cNvSpPr/>
            <p:nvPr/>
          </p:nvSpPr>
          <p:spPr>
            <a:xfrm>
              <a:off x="1261774" y="1095348"/>
              <a:ext cx="1303334" cy="500066"/>
            </a:xfrm>
            <a:prstGeom prst="flowChartDispla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93540" y="1160715"/>
              <a:ext cx="658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Display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166660" y="7691221"/>
            <a:ext cx="4060270" cy="500066"/>
            <a:chOff x="1261775" y="1095348"/>
            <a:chExt cx="3128120" cy="500066"/>
          </a:xfrm>
        </p:grpSpPr>
        <p:sp>
          <p:nvSpPr>
            <p:cNvPr id="38" name="Flowchart: Connector 37"/>
            <p:cNvSpPr/>
            <p:nvPr/>
          </p:nvSpPr>
          <p:spPr>
            <a:xfrm>
              <a:off x="1261775" y="1095348"/>
              <a:ext cx="385262" cy="50006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493540" y="1160715"/>
              <a:ext cx="896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Connector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166660" y="8441320"/>
            <a:ext cx="4186947" cy="655084"/>
            <a:chOff x="1071546" y="7096140"/>
            <a:chExt cx="4186947" cy="655084"/>
          </a:xfrm>
        </p:grpSpPr>
        <p:cxnSp>
          <p:nvCxnSpPr>
            <p:cNvPr id="6" name="Straight Arrow Connector 5"/>
            <p:cNvCxnSpPr/>
            <p:nvPr/>
          </p:nvCxnSpPr>
          <p:spPr>
            <a:xfrm rot="5400000">
              <a:off x="789124" y="7378562"/>
              <a:ext cx="571504" cy="66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Elbow Connector 77"/>
            <p:cNvCxnSpPr/>
            <p:nvPr/>
          </p:nvCxnSpPr>
          <p:spPr>
            <a:xfrm>
              <a:off x="1571612" y="7167578"/>
              <a:ext cx="571504" cy="42862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143380" y="7381892"/>
              <a:ext cx="1115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Flow lines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166660" y="4690825"/>
            <a:ext cx="4349453" cy="500066"/>
            <a:chOff x="1261774" y="1095348"/>
            <a:chExt cx="3350912" cy="500066"/>
          </a:xfrm>
        </p:grpSpPr>
        <p:sp>
          <p:nvSpPr>
            <p:cNvPr id="42" name="Flowchart: Manual Input 41"/>
            <p:cNvSpPr/>
            <p:nvPr/>
          </p:nvSpPr>
          <p:spPr>
            <a:xfrm>
              <a:off x="1261774" y="1095348"/>
              <a:ext cx="1303334" cy="500066"/>
            </a:xfrm>
            <a:prstGeom prst="flowChartManualIn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493539" y="1160715"/>
              <a:ext cx="1119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Manual Input</a:t>
              </a:r>
              <a:endParaRPr 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643182" y="238092"/>
            <a:ext cx="1618713" cy="4770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2500" b="1" dirty="0" smtClean="0"/>
              <a:t>Flow Chart</a:t>
            </a:r>
            <a:endParaRPr lang="en-US" sz="25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357298" y="809596"/>
            <a:ext cx="4339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i="1" dirty="0" smtClean="0"/>
              <a:t>Diagrammatic Representation of Algorithm</a:t>
            </a:r>
            <a:endParaRPr lang="en-US" b="1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1357298" y="1666852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SHAPE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86256" y="1654710"/>
            <a:ext cx="837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00B050"/>
                </a:solidFill>
              </a:rPr>
              <a:t>USAGE</a:t>
            </a:r>
            <a:endParaRPr 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678901" y="238092"/>
            <a:ext cx="1071570" cy="500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start</a:t>
            </a:r>
            <a:endParaRPr lang="en-US" dirty="0"/>
          </a:p>
        </p:txBody>
      </p:sp>
      <p:sp>
        <p:nvSpPr>
          <p:cNvPr id="4" name="Flowchart: Data 3"/>
          <p:cNvSpPr/>
          <p:nvPr/>
        </p:nvSpPr>
        <p:spPr>
          <a:xfrm>
            <a:off x="1857366" y="916753"/>
            <a:ext cx="2786080" cy="35719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read  </a:t>
            </a:r>
            <a:r>
              <a:rPr lang="en-IN" dirty="0" err="1" smtClean="0"/>
              <a:t>alist</a:t>
            </a:r>
            <a:r>
              <a:rPr lang="en-IN" dirty="0" smtClean="0"/>
              <a:t> and key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95478" y="1595414"/>
            <a:ext cx="2505092" cy="1071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found = False</a:t>
            </a:r>
          </a:p>
          <a:p>
            <a:pPr algn="ctr"/>
            <a:r>
              <a:rPr lang="en-IN" dirty="0" smtClean="0"/>
              <a:t>start = 0</a:t>
            </a:r>
          </a:p>
          <a:p>
            <a:pPr algn="ctr"/>
            <a:r>
              <a:rPr lang="en-IN" dirty="0" smtClean="0"/>
              <a:t>end = length of </a:t>
            </a:r>
            <a:r>
              <a:rPr lang="en-IN" dirty="0" err="1" smtClean="0"/>
              <a:t>alist</a:t>
            </a:r>
            <a:r>
              <a:rPr lang="en-IN" dirty="0" smtClean="0"/>
              <a:t> - 1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16200000" flipH="1">
            <a:off x="3125389" y="827454"/>
            <a:ext cx="17859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4"/>
          </p:cNvCxnSpPr>
          <p:nvPr/>
        </p:nvCxnSpPr>
        <p:spPr>
          <a:xfrm rot="5400000">
            <a:off x="3088877" y="1434678"/>
            <a:ext cx="32226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597408" y="3881430"/>
            <a:ext cx="58118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i="1" dirty="0" smtClean="0"/>
              <a:t>False</a:t>
            </a:r>
            <a:endParaRPr lang="en-US" sz="1500" i="1" dirty="0"/>
          </a:p>
        </p:txBody>
      </p:sp>
      <p:sp>
        <p:nvSpPr>
          <p:cNvPr id="74" name="Rectangle 73"/>
          <p:cNvSpPr/>
          <p:nvPr/>
        </p:nvSpPr>
        <p:spPr>
          <a:xfrm>
            <a:off x="1454136" y="2952736"/>
            <a:ext cx="3571900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mid= (</a:t>
            </a:r>
            <a:r>
              <a:rPr lang="en-IN" dirty="0" err="1" smtClean="0"/>
              <a:t>start+end</a:t>
            </a:r>
            <a:r>
              <a:rPr lang="en-IN" dirty="0" smtClean="0"/>
              <a:t>)/2</a:t>
            </a:r>
          </a:p>
        </p:txBody>
      </p:sp>
      <p:cxnSp>
        <p:nvCxnSpPr>
          <p:cNvPr id="78" name="Straight Arrow Connector 77"/>
          <p:cNvCxnSpPr>
            <a:stCxn id="5" idx="2"/>
            <a:endCxn id="74" idx="0"/>
          </p:cNvCxnSpPr>
          <p:nvPr/>
        </p:nvCxnSpPr>
        <p:spPr>
          <a:xfrm rot="5400000">
            <a:off x="3101179" y="2805891"/>
            <a:ext cx="285752" cy="7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4" idx="2"/>
            <a:endCxn id="99" idx="0"/>
          </p:cNvCxnSpPr>
          <p:nvPr/>
        </p:nvCxnSpPr>
        <p:spPr>
          <a:xfrm rot="5400000">
            <a:off x="3097210" y="3667116"/>
            <a:ext cx="28575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Flowchart: Decision 98"/>
          <p:cNvSpPr/>
          <p:nvPr/>
        </p:nvSpPr>
        <p:spPr>
          <a:xfrm>
            <a:off x="2025640" y="3809993"/>
            <a:ext cx="2428892" cy="85725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IN" dirty="0" smtClean="0"/>
          </a:p>
          <a:p>
            <a:pPr algn="ctr"/>
            <a:r>
              <a:rPr lang="en-IN" dirty="0" smtClean="0"/>
              <a:t>key == </a:t>
            </a:r>
            <a:r>
              <a:rPr lang="en-IN" dirty="0" err="1" smtClean="0"/>
              <a:t>alist</a:t>
            </a:r>
            <a:r>
              <a:rPr lang="en-IN" dirty="0" smtClean="0"/>
              <a:t>[mid] </a:t>
            </a:r>
          </a:p>
          <a:p>
            <a:pPr algn="ctr"/>
            <a:r>
              <a:rPr lang="en-IN" dirty="0" smtClean="0"/>
              <a:t>?</a:t>
            </a:r>
            <a:endParaRPr lang="en-US" dirty="0"/>
          </a:p>
        </p:txBody>
      </p:sp>
      <p:cxnSp>
        <p:nvCxnSpPr>
          <p:cNvPr id="103" name="Straight Arrow Connector 102"/>
          <p:cNvCxnSpPr>
            <a:stCxn id="99" idx="2"/>
            <a:endCxn id="34" idx="0"/>
          </p:cNvCxnSpPr>
          <p:nvPr/>
        </p:nvCxnSpPr>
        <p:spPr>
          <a:xfrm rot="5400000">
            <a:off x="3097210" y="481012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Elbow Connector 77"/>
          <p:cNvCxnSpPr>
            <a:stCxn id="99" idx="3"/>
            <a:endCxn id="74" idx="3"/>
          </p:cNvCxnSpPr>
          <p:nvPr/>
        </p:nvCxnSpPr>
        <p:spPr>
          <a:xfrm flipV="1">
            <a:off x="4454532" y="3238488"/>
            <a:ext cx="571504" cy="1000133"/>
          </a:xfrm>
          <a:prstGeom prst="bentConnector3">
            <a:avLst>
              <a:gd name="adj1" fmla="val 14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525838" y="4629835"/>
            <a:ext cx="5248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i="1" dirty="0" smtClean="0"/>
              <a:t>True</a:t>
            </a:r>
            <a:endParaRPr lang="en-US" sz="1500" i="1" dirty="0"/>
          </a:p>
        </p:txBody>
      </p:sp>
      <p:sp>
        <p:nvSpPr>
          <p:cNvPr id="34" name="Rectangle 33"/>
          <p:cNvSpPr/>
          <p:nvPr/>
        </p:nvSpPr>
        <p:spPr>
          <a:xfrm>
            <a:off x="2382830" y="4953000"/>
            <a:ext cx="1714512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found = True</a:t>
            </a:r>
          </a:p>
        </p:txBody>
      </p:sp>
      <p:cxnSp>
        <p:nvCxnSpPr>
          <p:cNvPr id="36" name="Straight Arrow Connector 35"/>
          <p:cNvCxnSpPr>
            <a:stCxn id="34" idx="2"/>
            <a:endCxn id="48" idx="0"/>
          </p:cNvCxnSpPr>
          <p:nvPr/>
        </p:nvCxnSpPr>
        <p:spPr>
          <a:xfrm rot="5400000">
            <a:off x="3096417" y="5666587"/>
            <a:ext cx="285752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Flowchart: Decision 47"/>
          <p:cNvSpPr/>
          <p:nvPr/>
        </p:nvSpPr>
        <p:spPr>
          <a:xfrm>
            <a:off x="2024053" y="5810256"/>
            <a:ext cx="2428892" cy="85725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IN" dirty="0" smtClean="0"/>
          </a:p>
          <a:p>
            <a:pPr algn="ctr"/>
            <a:r>
              <a:rPr lang="en-IN" dirty="0" smtClean="0"/>
              <a:t>key &lt; </a:t>
            </a:r>
            <a:r>
              <a:rPr lang="en-IN" dirty="0" err="1" smtClean="0"/>
              <a:t>alist</a:t>
            </a:r>
            <a:r>
              <a:rPr lang="en-IN" dirty="0" smtClean="0"/>
              <a:t>[mid] </a:t>
            </a:r>
          </a:p>
          <a:p>
            <a:pPr algn="ctr"/>
            <a:r>
              <a:rPr lang="en-IN" dirty="0" smtClean="0"/>
              <a:t>?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376480" y="7024702"/>
            <a:ext cx="1714512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end= mid-1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214818" y="7024702"/>
            <a:ext cx="1714512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start= mid+1</a:t>
            </a:r>
          </a:p>
        </p:txBody>
      </p:sp>
      <p:cxnSp>
        <p:nvCxnSpPr>
          <p:cNvPr id="53" name="Straight Arrow Connector 52"/>
          <p:cNvCxnSpPr>
            <a:stCxn id="48" idx="2"/>
            <a:endCxn id="51" idx="0"/>
          </p:cNvCxnSpPr>
          <p:nvPr/>
        </p:nvCxnSpPr>
        <p:spPr>
          <a:xfrm rot="5400000">
            <a:off x="3057523" y="6843725"/>
            <a:ext cx="357191" cy="4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77"/>
          <p:cNvCxnSpPr>
            <a:stCxn id="48" idx="3"/>
            <a:endCxn id="52" idx="0"/>
          </p:cNvCxnSpPr>
          <p:nvPr/>
        </p:nvCxnSpPr>
        <p:spPr>
          <a:xfrm>
            <a:off x="4452945" y="6238884"/>
            <a:ext cx="619129" cy="78581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500570" y="6381760"/>
            <a:ext cx="58118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i="1" dirty="0" smtClean="0"/>
              <a:t>False</a:t>
            </a:r>
            <a:endParaRPr lang="en-US" sz="1500" i="1" dirty="0"/>
          </a:p>
        </p:txBody>
      </p:sp>
      <p:sp>
        <p:nvSpPr>
          <p:cNvPr id="60" name="TextBox 59"/>
          <p:cNvSpPr txBox="1"/>
          <p:nvPr/>
        </p:nvSpPr>
        <p:spPr>
          <a:xfrm>
            <a:off x="3357562" y="6701537"/>
            <a:ext cx="5248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i="1" dirty="0" smtClean="0"/>
              <a:t>True</a:t>
            </a:r>
            <a:endParaRPr lang="en-US" sz="1500" i="1" dirty="0"/>
          </a:p>
        </p:txBody>
      </p:sp>
      <p:sp>
        <p:nvSpPr>
          <p:cNvPr id="61" name="Flowchart: Decision 60"/>
          <p:cNvSpPr/>
          <p:nvPr/>
        </p:nvSpPr>
        <p:spPr>
          <a:xfrm>
            <a:off x="1785926" y="7881958"/>
            <a:ext cx="2928958" cy="142876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start&lt;=end</a:t>
            </a:r>
          </a:p>
          <a:p>
            <a:pPr algn="ctr"/>
            <a:r>
              <a:rPr lang="en-IN" dirty="0" smtClean="0"/>
              <a:t>and</a:t>
            </a:r>
          </a:p>
          <a:p>
            <a:pPr algn="ctr"/>
            <a:r>
              <a:rPr lang="en-IN" dirty="0" smtClean="0"/>
              <a:t>Is not found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51" idx="2"/>
            <a:endCxn id="61" idx="0"/>
          </p:cNvCxnSpPr>
          <p:nvPr/>
        </p:nvCxnSpPr>
        <p:spPr>
          <a:xfrm rot="16200000" flipH="1">
            <a:off x="3099194" y="7730747"/>
            <a:ext cx="285752" cy="16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77"/>
          <p:cNvCxnSpPr>
            <a:stCxn id="61" idx="2"/>
            <a:endCxn id="74" idx="1"/>
          </p:cNvCxnSpPr>
          <p:nvPr/>
        </p:nvCxnSpPr>
        <p:spPr>
          <a:xfrm rot="5400000" flipH="1">
            <a:off x="-683844" y="5376469"/>
            <a:ext cx="6072230" cy="1796269"/>
          </a:xfrm>
          <a:prstGeom prst="bentConnector4">
            <a:avLst>
              <a:gd name="adj1" fmla="val -3765"/>
              <a:gd name="adj2" fmla="val 11272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071678" y="9096404"/>
            <a:ext cx="5248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i="1" dirty="0" smtClean="0"/>
              <a:t>True</a:t>
            </a:r>
            <a:endParaRPr lang="en-US" sz="1500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4848079" y="8273173"/>
            <a:ext cx="58118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i="1" dirty="0" smtClean="0"/>
              <a:t>False</a:t>
            </a:r>
            <a:endParaRPr lang="en-US" sz="1500" i="1" dirty="0"/>
          </a:p>
        </p:txBody>
      </p:sp>
      <p:sp>
        <p:nvSpPr>
          <p:cNvPr id="37" name="Flowchart: Connector 36"/>
          <p:cNvSpPr/>
          <p:nvPr/>
        </p:nvSpPr>
        <p:spPr>
          <a:xfrm>
            <a:off x="5286388" y="8882090"/>
            <a:ext cx="500066" cy="500066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A</a:t>
            </a:r>
            <a:endParaRPr lang="en-US" dirty="0"/>
          </a:p>
        </p:txBody>
      </p:sp>
      <p:cxnSp>
        <p:nvCxnSpPr>
          <p:cNvPr id="38" name="Elbow Connector 77"/>
          <p:cNvCxnSpPr>
            <a:stCxn id="61" idx="3"/>
            <a:endCxn id="37" idx="0"/>
          </p:cNvCxnSpPr>
          <p:nvPr/>
        </p:nvCxnSpPr>
        <p:spPr>
          <a:xfrm>
            <a:off x="4714884" y="8596338"/>
            <a:ext cx="821537" cy="2857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cision 1"/>
          <p:cNvSpPr/>
          <p:nvPr/>
        </p:nvSpPr>
        <p:spPr>
          <a:xfrm>
            <a:off x="2025640" y="1452538"/>
            <a:ext cx="2428892" cy="114300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Is found True 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25838" y="2486694"/>
            <a:ext cx="5248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i="1" dirty="0" smtClean="0"/>
              <a:t>True</a:t>
            </a:r>
            <a:endParaRPr lang="en-US" sz="1500" i="1" dirty="0"/>
          </a:p>
        </p:txBody>
      </p:sp>
      <p:sp>
        <p:nvSpPr>
          <p:cNvPr id="4" name="Flowchart: Display 3"/>
          <p:cNvSpPr/>
          <p:nvPr/>
        </p:nvSpPr>
        <p:spPr>
          <a:xfrm>
            <a:off x="2489987" y="2881297"/>
            <a:ext cx="1500198" cy="500066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Found</a:t>
            </a:r>
          </a:p>
        </p:txBody>
      </p:sp>
      <p:sp>
        <p:nvSpPr>
          <p:cNvPr id="5" name="Oval 4"/>
          <p:cNvSpPr/>
          <p:nvPr/>
        </p:nvSpPr>
        <p:spPr>
          <a:xfrm>
            <a:off x="2668582" y="3809991"/>
            <a:ext cx="1143008" cy="571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stop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2"/>
            <a:endCxn id="4" idx="0"/>
          </p:cNvCxnSpPr>
          <p:nvPr/>
        </p:nvCxnSpPr>
        <p:spPr>
          <a:xfrm rot="5400000">
            <a:off x="3097210" y="2738421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rot="5400000">
            <a:off x="3025772" y="3595677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77"/>
          <p:cNvCxnSpPr>
            <a:stCxn id="2" idx="3"/>
            <a:endCxn id="9" idx="0"/>
          </p:cNvCxnSpPr>
          <p:nvPr/>
        </p:nvCxnSpPr>
        <p:spPr>
          <a:xfrm>
            <a:off x="4454532" y="2024042"/>
            <a:ext cx="464347" cy="8572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lowchart: Display 8"/>
          <p:cNvSpPr/>
          <p:nvPr/>
        </p:nvSpPr>
        <p:spPr>
          <a:xfrm>
            <a:off x="4168780" y="2881297"/>
            <a:ext cx="1500198" cy="500066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Not Found</a:t>
            </a:r>
          </a:p>
        </p:txBody>
      </p:sp>
      <p:cxnSp>
        <p:nvCxnSpPr>
          <p:cNvPr id="10" name="Elbow Connector 77"/>
          <p:cNvCxnSpPr>
            <a:stCxn id="9" idx="2"/>
            <a:endCxn id="5" idx="6"/>
          </p:cNvCxnSpPr>
          <p:nvPr/>
        </p:nvCxnSpPr>
        <p:spPr>
          <a:xfrm rot="5400000">
            <a:off x="4008045" y="3184909"/>
            <a:ext cx="714380" cy="11072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26036" y="2452669"/>
            <a:ext cx="58118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i="1" dirty="0" smtClean="0"/>
              <a:t>False</a:t>
            </a:r>
            <a:endParaRPr lang="en-US" sz="1500" i="1" dirty="0"/>
          </a:p>
        </p:txBody>
      </p:sp>
      <p:sp>
        <p:nvSpPr>
          <p:cNvPr id="12" name="Flowchart: Connector 11"/>
          <p:cNvSpPr/>
          <p:nvPr/>
        </p:nvSpPr>
        <p:spPr>
          <a:xfrm>
            <a:off x="3000372" y="595282"/>
            <a:ext cx="500066" cy="500066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A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4"/>
            <a:endCxn id="2" idx="0"/>
          </p:cNvCxnSpPr>
          <p:nvPr/>
        </p:nvCxnSpPr>
        <p:spPr>
          <a:xfrm rot="5400000">
            <a:off x="3066651" y="1268784"/>
            <a:ext cx="357190" cy="103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00042" y="1166786"/>
            <a:ext cx="5957910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5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428736" y="7129490"/>
            <a:ext cx="4965207" cy="1752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proffraja@gmail.com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Github: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www.github.com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/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rajasekaranap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133</Words>
  <Application>Microsoft Office PowerPoint</Application>
  <PresentationFormat>A4 Paper (210x297 mm)</PresentationFormat>
  <Paragraphs>59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Rajasekaran S</dc:creator>
  <cp:lastModifiedBy>Rajasekaran S</cp:lastModifiedBy>
  <cp:revision>164</cp:revision>
  <dcterms:created xsi:type="dcterms:W3CDTF">2018-09-10T06:35:05Z</dcterms:created>
  <dcterms:modified xsi:type="dcterms:W3CDTF">2018-11-16T01:16:07Z</dcterms:modified>
</cp:coreProperties>
</file>