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7" r:id="rId2"/>
    <p:sldId id="276" r:id="rId3"/>
    <p:sldId id="280" r:id="rId4"/>
    <p:sldId id="279" r:id="rId5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125" autoAdjust="0"/>
  </p:normalViewPr>
  <p:slideViewPr>
    <p:cSldViewPr>
      <p:cViewPr>
        <p:scale>
          <a:sx n="100" d="100"/>
          <a:sy n="100" d="100"/>
        </p:scale>
        <p:origin x="-1236" y="52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6688B-E7FC-4296-98AB-DDD1B8D062EB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A6DBA-123F-41B1-BB6A-7CB83357C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A6DBA-123F-41B1-BB6A-7CB83357C6F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3F39-409C-4934-84CB-8EF94422C604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42" y="595282"/>
            <a:ext cx="5957910" cy="21050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GE8151</a:t>
            </a:r>
            <a: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Solving  and Python Programming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428736" y="7129490"/>
            <a:ext cx="4965207" cy="175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proffraja@gmail.com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Github: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www.github.com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rajasekaranap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166660" y="2440528"/>
            <a:ext cx="4667556" cy="500066"/>
            <a:chOff x="1261774" y="1095348"/>
            <a:chExt cx="3595986" cy="500066"/>
          </a:xfrm>
        </p:grpSpPr>
        <p:sp>
          <p:nvSpPr>
            <p:cNvPr id="2" name="Oval 1"/>
            <p:cNvSpPr/>
            <p:nvPr/>
          </p:nvSpPr>
          <p:spPr>
            <a:xfrm>
              <a:off x="1261774" y="1095348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93540" y="1160715"/>
              <a:ext cx="1364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Start or Stop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66660" y="3190627"/>
            <a:ext cx="3791095" cy="500066"/>
            <a:chOff x="1261774" y="1095348"/>
            <a:chExt cx="2920741" cy="500066"/>
          </a:xfrm>
        </p:grpSpPr>
        <p:sp>
          <p:nvSpPr>
            <p:cNvPr id="21" name="Rectangle 20"/>
            <p:cNvSpPr/>
            <p:nvPr/>
          </p:nvSpPr>
          <p:spPr>
            <a:xfrm>
              <a:off x="1261774" y="1095348"/>
              <a:ext cx="1303334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93539" y="1160715"/>
              <a:ext cx="688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Process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66660" y="3940726"/>
            <a:ext cx="4561049" cy="500066"/>
            <a:chOff x="1261774" y="1095348"/>
            <a:chExt cx="3513930" cy="500066"/>
          </a:xfrm>
        </p:grpSpPr>
        <p:sp>
          <p:nvSpPr>
            <p:cNvPr id="24" name="Flowchart: Data 23"/>
            <p:cNvSpPr/>
            <p:nvPr/>
          </p:nvSpPr>
          <p:spPr>
            <a:xfrm>
              <a:off x="1261774" y="1095348"/>
              <a:ext cx="1303334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3539" y="1160715"/>
              <a:ext cx="1282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Input or Output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66660" y="5440924"/>
            <a:ext cx="3876566" cy="500066"/>
            <a:chOff x="1261774" y="1095348"/>
            <a:chExt cx="2986590" cy="500066"/>
          </a:xfrm>
        </p:grpSpPr>
        <p:sp>
          <p:nvSpPr>
            <p:cNvPr id="27" name="Flowchart: Decision 26"/>
            <p:cNvSpPr/>
            <p:nvPr/>
          </p:nvSpPr>
          <p:spPr>
            <a:xfrm>
              <a:off x="1261774" y="1095348"/>
              <a:ext cx="1303334" cy="50006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93540" y="1160715"/>
              <a:ext cx="754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Decision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66660" y="6191023"/>
            <a:ext cx="4925764" cy="500066"/>
            <a:chOff x="1261774" y="1095348"/>
            <a:chExt cx="3794915" cy="500066"/>
          </a:xfrm>
        </p:grpSpPr>
        <p:sp>
          <p:nvSpPr>
            <p:cNvPr id="30" name="Flowchart: Predefined Process 29"/>
            <p:cNvSpPr/>
            <p:nvPr/>
          </p:nvSpPr>
          <p:spPr>
            <a:xfrm>
              <a:off x="1261774" y="1095348"/>
              <a:ext cx="1303334" cy="500066"/>
            </a:xfrm>
            <a:prstGeom prst="flowChartPredefined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93540" y="1160715"/>
              <a:ext cx="1563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Predefined Process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66660" y="6941122"/>
            <a:ext cx="3752045" cy="500066"/>
            <a:chOff x="1261774" y="1095348"/>
            <a:chExt cx="2890657" cy="500066"/>
          </a:xfrm>
        </p:grpSpPr>
        <p:sp>
          <p:nvSpPr>
            <p:cNvPr id="33" name="Flowchart: Display 32"/>
            <p:cNvSpPr/>
            <p:nvPr/>
          </p:nvSpPr>
          <p:spPr>
            <a:xfrm>
              <a:off x="1261774" y="1095348"/>
              <a:ext cx="1303334" cy="500066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93540" y="1160715"/>
              <a:ext cx="658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Display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166660" y="7691221"/>
            <a:ext cx="4060270" cy="500066"/>
            <a:chOff x="1261775" y="1095348"/>
            <a:chExt cx="3128120" cy="500066"/>
          </a:xfrm>
        </p:grpSpPr>
        <p:sp>
          <p:nvSpPr>
            <p:cNvPr id="38" name="Flowchart: Connector 37"/>
            <p:cNvSpPr/>
            <p:nvPr/>
          </p:nvSpPr>
          <p:spPr>
            <a:xfrm>
              <a:off x="1261775" y="1095348"/>
              <a:ext cx="385262" cy="50006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93540" y="1160715"/>
              <a:ext cx="896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Connector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66660" y="8441320"/>
            <a:ext cx="4186947" cy="655084"/>
            <a:chOff x="1071546" y="7096140"/>
            <a:chExt cx="4186947" cy="655084"/>
          </a:xfrm>
        </p:grpSpPr>
        <p:cxnSp>
          <p:nvCxnSpPr>
            <p:cNvPr id="6" name="Straight Arrow Connector 5"/>
            <p:cNvCxnSpPr/>
            <p:nvPr/>
          </p:nvCxnSpPr>
          <p:spPr>
            <a:xfrm rot="5400000">
              <a:off x="789124" y="7378562"/>
              <a:ext cx="571504" cy="66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Elbow Connector 77"/>
            <p:cNvCxnSpPr/>
            <p:nvPr/>
          </p:nvCxnSpPr>
          <p:spPr>
            <a:xfrm>
              <a:off x="1571612" y="7167578"/>
              <a:ext cx="571504" cy="42862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143380" y="7381892"/>
              <a:ext cx="1115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Flow lines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66660" y="4690825"/>
            <a:ext cx="4349453" cy="500066"/>
            <a:chOff x="1261774" y="1095348"/>
            <a:chExt cx="3350912" cy="500066"/>
          </a:xfrm>
        </p:grpSpPr>
        <p:sp>
          <p:nvSpPr>
            <p:cNvPr id="42" name="Flowchart: Manual Input 41"/>
            <p:cNvSpPr/>
            <p:nvPr/>
          </p:nvSpPr>
          <p:spPr>
            <a:xfrm>
              <a:off x="1261774" y="1095348"/>
              <a:ext cx="1303334" cy="500066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93539" y="1160715"/>
              <a:ext cx="1119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Manual Input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643182" y="238092"/>
            <a:ext cx="1618713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500" b="1" dirty="0" smtClean="0"/>
              <a:t>Flow Chart</a:t>
            </a:r>
            <a:endParaRPr lang="en-US" sz="25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57298" y="809596"/>
            <a:ext cx="433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i="1" dirty="0" smtClean="0"/>
              <a:t>Diagrammatic Representation of Algorithm</a:t>
            </a:r>
            <a:endParaRPr lang="en-US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357298" y="166685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SHAPE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86256" y="1654710"/>
            <a:ext cx="837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B050"/>
                </a:solidFill>
              </a:rPr>
              <a:t>USAGE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/>
          <p:cNvGrpSpPr/>
          <p:nvPr/>
        </p:nvGrpSpPr>
        <p:grpSpPr>
          <a:xfrm>
            <a:off x="-24" y="166654"/>
            <a:ext cx="6447526" cy="5857916"/>
            <a:chOff x="285728" y="166654"/>
            <a:chExt cx="6447526" cy="5857916"/>
          </a:xfrm>
        </p:grpSpPr>
        <p:sp>
          <p:nvSpPr>
            <p:cNvPr id="3" name="Oval 2"/>
            <p:cNvSpPr/>
            <p:nvPr/>
          </p:nvSpPr>
          <p:spPr>
            <a:xfrm>
              <a:off x="2075339" y="166654"/>
              <a:ext cx="845976" cy="3516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start</a:t>
              </a:r>
              <a:endParaRPr lang="en-US" sz="1200" dirty="0"/>
            </a:p>
          </p:txBody>
        </p:sp>
        <p:sp>
          <p:nvSpPr>
            <p:cNvPr id="4" name="Flowchart: Data 3"/>
            <p:cNvSpPr/>
            <p:nvPr/>
          </p:nvSpPr>
          <p:spPr>
            <a:xfrm>
              <a:off x="1680552" y="643838"/>
              <a:ext cx="1635553" cy="251149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smtClean="0"/>
                <a:t>receive number</a:t>
              </a:r>
              <a:endParaRPr lang="en-US" sz="1200" dirty="0"/>
            </a:p>
          </p:txBody>
        </p:sp>
        <p:cxnSp>
          <p:nvCxnSpPr>
            <p:cNvPr id="18" name="Straight Arrow Connector 17"/>
            <p:cNvCxnSpPr>
              <a:stCxn id="3" idx="4"/>
              <a:endCxn id="4" idx="1"/>
            </p:cNvCxnSpPr>
            <p:nvPr/>
          </p:nvCxnSpPr>
          <p:spPr>
            <a:xfrm rot="16200000" flipH="1">
              <a:off x="2435541" y="581049"/>
              <a:ext cx="125575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" idx="4"/>
              <a:endCxn id="48" idx="0"/>
            </p:cNvCxnSpPr>
            <p:nvPr/>
          </p:nvCxnSpPr>
          <p:spPr>
            <a:xfrm rot="16200000" flipH="1">
              <a:off x="2434850" y="958465"/>
              <a:ext cx="128923" cy="19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857496" y="1666852"/>
              <a:ext cx="49994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IN" sz="1200" i="1" dirty="0" smtClean="0"/>
                <a:t>False</a:t>
              </a:r>
              <a:endParaRPr lang="en-US" sz="1200" i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86190" y="3095612"/>
              <a:ext cx="45781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IN" sz="1200" i="1" dirty="0" smtClean="0"/>
                <a:t>True</a:t>
              </a:r>
              <a:endParaRPr lang="en-US" sz="1200" i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143116" y="5738818"/>
              <a:ext cx="714380" cy="2857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stop</a:t>
              </a:r>
              <a:endParaRPr lang="en-US" sz="1200" dirty="0"/>
            </a:p>
          </p:txBody>
        </p:sp>
        <p:sp>
          <p:nvSpPr>
            <p:cNvPr id="31" name="Flowchart: Decision 30"/>
            <p:cNvSpPr/>
            <p:nvPr/>
          </p:nvSpPr>
          <p:spPr>
            <a:xfrm>
              <a:off x="1500174" y="1523976"/>
              <a:ext cx="1996554" cy="69533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smtClean="0"/>
                <a:t>number = =1 or 2 or 3</a:t>
              </a:r>
              <a:endParaRPr lang="en-US" sz="1200" dirty="0"/>
            </a:p>
          </p:txBody>
        </p:sp>
        <p:cxnSp>
          <p:nvCxnSpPr>
            <p:cNvPr id="61" name="Straight Arrow Connector 60"/>
            <p:cNvCxnSpPr>
              <a:stCxn id="69" idx="2"/>
              <a:endCxn id="65" idx="0"/>
            </p:cNvCxnSpPr>
            <p:nvPr/>
          </p:nvCxnSpPr>
          <p:spPr>
            <a:xfrm rot="16200000" flipH="1">
              <a:off x="2387830" y="3190796"/>
              <a:ext cx="229554" cy="10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Flowchart: Data 98"/>
            <p:cNvSpPr/>
            <p:nvPr/>
          </p:nvSpPr>
          <p:spPr>
            <a:xfrm>
              <a:off x="1684008" y="5238752"/>
              <a:ext cx="1635553" cy="251149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smtClean="0"/>
                <a:t>return </a:t>
              </a:r>
              <a:r>
                <a:rPr lang="en-IN" sz="1200" dirty="0" err="1" smtClean="0"/>
                <a:t>is_prime</a:t>
              </a:r>
              <a:endParaRPr lang="en-US" sz="1200" dirty="0"/>
            </a:p>
          </p:txBody>
        </p:sp>
        <p:cxnSp>
          <p:nvCxnSpPr>
            <p:cNvPr id="147" name="Elbow Connector 77"/>
            <p:cNvCxnSpPr>
              <a:stCxn id="31" idx="3"/>
              <a:endCxn id="84" idx="6"/>
            </p:cNvCxnSpPr>
            <p:nvPr/>
          </p:nvCxnSpPr>
          <p:spPr>
            <a:xfrm flipH="1">
              <a:off x="2643182" y="1871642"/>
              <a:ext cx="853546" cy="3009920"/>
            </a:xfrm>
            <a:prstGeom prst="bentConnector3">
              <a:avLst>
                <a:gd name="adj1" fmla="val -26782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Flowchart: Predefined Process 153"/>
            <p:cNvSpPr/>
            <p:nvPr/>
          </p:nvSpPr>
          <p:spPr>
            <a:xfrm>
              <a:off x="4500570" y="1738290"/>
              <a:ext cx="2232684" cy="428628"/>
            </a:xfrm>
            <a:prstGeom prst="flowChartPredefined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err="1" smtClean="0"/>
                <a:t>Is_prime</a:t>
              </a:r>
              <a:r>
                <a:rPr lang="en-IN" sz="1200" dirty="0" smtClean="0"/>
                <a:t> Prime Finder (</a:t>
              </a:r>
              <a:r>
                <a:rPr lang="en-IN" sz="1200" dirty="0" err="1" smtClean="0"/>
                <a:t>i</a:t>
              </a:r>
              <a:r>
                <a:rPr lang="en-IN" sz="1200" dirty="0" smtClean="0"/>
                <a:t>)</a:t>
              </a:r>
              <a:endParaRPr lang="en-US" sz="1200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5185431" y="166654"/>
              <a:ext cx="845976" cy="3516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start</a:t>
              </a:r>
              <a:endParaRPr lang="en-US" sz="1200" dirty="0"/>
            </a:p>
          </p:txBody>
        </p:sp>
        <p:sp>
          <p:nvSpPr>
            <p:cNvPr id="152" name="Flowchart: Data 151"/>
            <p:cNvSpPr/>
            <p:nvPr/>
          </p:nvSpPr>
          <p:spPr>
            <a:xfrm>
              <a:off x="4790644" y="701323"/>
              <a:ext cx="1635553" cy="251149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smtClean="0"/>
                <a:t>read </a:t>
              </a:r>
              <a:r>
                <a:rPr lang="en-IN" sz="1200" dirty="0" smtClean="0"/>
                <a:t>limit</a:t>
              </a:r>
              <a:endParaRPr lang="en-US" sz="1200" dirty="0"/>
            </a:p>
          </p:txBody>
        </p:sp>
        <p:cxnSp>
          <p:nvCxnSpPr>
            <p:cNvPr id="153" name="Straight Arrow Connector 152"/>
            <p:cNvCxnSpPr>
              <a:stCxn id="151" idx="4"/>
              <a:endCxn id="152" idx="1"/>
            </p:cNvCxnSpPr>
            <p:nvPr/>
          </p:nvCxnSpPr>
          <p:spPr>
            <a:xfrm rot="16200000" flipH="1">
              <a:off x="5516890" y="609792"/>
              <a:ext cx="183060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Flowchart: Display 154"/>
            <p:cNvSpPr/>
            <p:nvPr/>
          </p:nvSpPr>
          <p:spPr>
            <a:xfrm>
              <a:off x="5179231" y="3244069"/>
              <a:ext cx="857256" cy="351609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smtClean="0"/>
                <a:t>   </a:t>
              </a:r>
              <a:r>
                <a:rPr lang="en-IN" sz="1200" dirty="0" err="1" smtClean="0"/>
                <a:t>i</a:t>
              </a:r>
              <a:endParaRPr lang="en-US" sz="1200" dirty="0" smtClean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5250669" y="5672961"/>
              <a:ext cx="714380" cy="3516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stop</a:t>
              </a:r>
              <a:endParaRPr lang="en-US" sz="1200" dirty="0"/>
            </a:p>
          </p:txBody>
        </p:sp>
        <p:cxnSp>
          <p:nvCxnSpPr>
            <p:cNvPr id="160" name="Straight Arrow Connector 159"/>
            <p:cNvCxnSpPr>
              <a:stCxn id="152" idx="4"/>
            </p:cNvCxnSpPr>
            <p:nvPr/>
          </p:nvCxnSpPr>
          <p:spPr>
            <a:xfrm rot="16200000" flipH="1">
              <a:off x="5499726" y="1061166"/>
              <a:ext cx="219895" cy="25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endCxn id="154" idx="0"/>
            </p:cNvCxnSpPr>
            <p:nvPr/>
          </p:nvCxnSpPr>
          <p:spPr>
            <a:xfrm rot="16200000" flipH="1">
              <a:off x="5506762" y="1628140"/>
              <a:ext cx="214314" cy="59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154" idx="2"/>
              <a:endCxn id="100" idx="0"/>
            </p:cNvCxnSpPr>
            <p:nvPr/>
          </p:nvCxnSpPr>
          <p:spPr>
            <a:xfrm rot="16200000" flipH="1">
              <a:off x="5547138" y="2236691"/>
              <a:ext cx="142876" cy="33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Rectangle 174"/>
            <p:cNvSpPr/>
            <p:nvPr/>
          </p:nvSpPr>
          <p:spPr>
            <a:xfrm>
              <a:off x="285728" y="309530"/>
              <a:ext cx="1071570" cy="28575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b="1" i="1" dirty="0" smtClean="0"/>
                <a:t>Prime Finder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000504" y="238092"/>
              <a:ext cx="857256" cy="28575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b="1" i="1" dirty="0" smtClean="0"/>
                <a:t>Main</a:t>
              </a:r>
            </a:p>
          </p:txBody>
        </p:sp>
        <p:sp>
          <p:nvSpPr>
            <p:cNvPr id="69" name="Flowchart: Decision 68"/>
            <p:cNvSpPr/>
            <p:nvPr/>
          </p:nvSpPr>
          <p:spPr>
            <a:xfrm>
              <a:off x="1714488" y="2381232"/>
              <a:ext cx="1575148" cy="69533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smtClean="0"/>
                <a:t>number % </a:t>
              </a:r>
              <a:r>
                <a:rPr lang="en-IN" sz="1200" dirty="0" err="1" smtClean="0"/>
                <a:t>i</a:t>
              </a:r>
              <a:r>
                <a:rPr lang="en-IN" sz="1200" dirty="0" smtClean="0"/>
                <a:t> == 0 </a:t>
              </a:r>
              <a:endParaRPr lang="en-US" sz="12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71480" y="3452802"/>
              <a:ext cx="1148018" cy="3772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err="1" smtClean="0"/>
                <a:t>is_prime</a:t>
              </a:r>
              <a:r>
                <a:rPr lang="en-IN" sz="1200" dirty="0" smtClean="0"/>
                <a:t> = False</a:t>
              </a:r>
            </a:p>
          </p:txBody>
        </p:sp>
        <p:cxnSp>
          <p:nvCxnSpPr>
            <p:cNvPr id="90" name="Elbow Connector 77"/>
            <p:cNvCxnSpPr>
              <a:stCxn id="69" idx="1"/>
              <a:endCxn id="75" idx="0"/>
            </p:cNvCxnSpPr>
            <p:nvPr/>
          </p:nvCxnSpPr>
          <p:spPr>
            <a:xfrm rot="10800000" flipV="1">
              <a:off x="1145490" y="2728898"/>
              <a:ext cx="568999" cy="72390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Flowchart: Decision 101"/>
            <p:cNvSpPr/>
            <p:nvPr/>
          </p:nvSpPr>
          <p:spPr>
            <a:xfrm>
              <a:off x="1966902" y="3877622"/>
              <a:ext cx="1071570" cy="69533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err="1" smtClean="0"/>
                <a:t>i</a:t>
              </a:r>
              <a:r>
                <a:rPr lang="en-IN" sz="1200" dirty="0" smtClean="0"/>
                <a:t> &lt; number</a:t>
              </a:r>
              <a:endParaRPr lang="en-US" sz="1200" dirty="0"/>
            </a:p>
          </p:txBody>
        </p:sp>
        <p:cxnSp>
          <p:nvCxnSpPr>
            <p:cNvPr id="103" name="Straight Arrow Connector 102"/>
            <p:cNvCxnSpPr>
              <a:stCxn id="65" idx="2"/>
              <a:endCxn id="102" idx="0"/>
            </p:cNvCxnSpPr>
            <p:nvPr/>
          </p:nvCxnSpPr>
          <p:spPr>
            <a:xfrm rot="5400000">
              <a:off x="2405809" y="3780279"/>
              <a:ext cx="194222" cy="4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2500306" y="3024174"/>
              <a:ext cx="49994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IN" sz="1200" i="1" dirty="0" smtClean="0"/>
                <a:t>False</a:t>
              </a:r>
              <a:endParaRPr lang="en-US" sz="1200" i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85902" y="1023910"/>
              <a:ext cx="1428784" cy="3772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err="1" smtClean="0"/>
                <a:t>i</a:t>
              </a:r>
              <a:r>
                <a:rPr lang="en-IN" sz="1200" dirty="0" err="1" smtClean="0"/>
                <a:t>s_prime</a:t>
              </a:r>
              <a:r>
                <a:rPr lang="en-IN" sz="1200" dirty="0" smtClean="0"/>
                <a:t> = True</a:t>
              </a:r>
            </a:p>
            <a:p>
              <a:pPr algn="ctr"/>
              <a:r>
                <a:rPr lang="en-IN" sz="1200" dirty="0" err="1" smtClean="0"/>
                <a:t>i</a:t>
              </a:r>
              <a:r>
                <a:rPr lang="en-IN" sz="1200" dirty="0" smtClean="0"/>
                <a:t> = 2</a:t>
              </a:r>
              <a:endParaRPr lang="en-IN" sz="1200" dirty="0" smtClean="0"/>
            </a:p>
          </p:txBody>
        </p:sp>
        <p:cxnSp>
          <p:nvCxnSpPr>
            <p:cNvPr id="54" name="Straight Arrow Connector 53"/>
            <p:cNvCxnSpPr>
              <a:stCxn id="48" idx="2"/>
              <a:endCxn id="31" idx="0"/>
            </p:cNvCxnSpPr>
            <p:nvPr/>
          </p:nvCxnSpPr>
          <p:spPr>
            <a:xfrm rot="5400000">
              <a:off x="2437981" y="1461663"/>
              <a:ext cx="122784" cy="18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31" idx="2"/>
              <a:endCxn id="69" idx="0"/>
            </p:cNvCxnSpPr>
            <p:nvPr/>
          </p:nvCxnSpPr>
          <p:spPr>
            <a:xfrm rot="16200000" flipH="1">
              <a:off x="2419294" y="2298464"/>
              <a:ext cx="161924" cy="36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571744" y="2166918"/>
              <a:ext cx="49994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IN" sz="1200" i="1" dirty="0" smtClean="0"/>
                <a:t>False</a:t>
              </a:r>
              <a:endParaRPr lang="en-US" sz="1200" i="1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45974" y="3306118"/>
              <a:ext cx="714356" cy="3772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err="1" smtClean="0"/>
                <a:t>i</a:t>
              </a:r>
              <a:r>
                <a:rPr lang="en-IN" sz="1200" dirty="0" smtClean="0"/>
                <a:t> += 1</a:t>
              </a:r>
            </a:p>
          </p:txBody>
        </p:sp>
        <p:cxnSp>
          <p:nvCxnSpPr>
            <p:cNvPr id="68" name="Elbow Connector 77"/>
            <p:cNvCxnSpPr>
              <a:stCxn id="102" idx="3"/>
              <a:endCxn id="69" idx="3"/>
            </p:cNvCxnSpPr>
            <p:nvPr/>
          </p:nvCxnSpPr>
          <p:spPr>
            <a:xfrm flipV="1">
              <a:off x="3038472" y="2728898"/>
              <a:ext cx="251164" cy="1496390"/>
            </a:xfrm>
            <a:prstGeom prst="bentConnector3">
              <a:avLst>
                <a:gd name="adj1" fmla="val 191016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3000372" y="3809992"/>
              <a:ext cx="45781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IN" sz="1200" i="1" dirty="0" smtClean="0"/>
                <a:t>True</a:t>
              </a:r>
              <a:endParaRPr lang="en-US" sz="1200" i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14422" y="2809860"/>
              <a:ext cx="45781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IN" sz="1200" i="1" dirty="0" smtClean="0"/>
                <a:t>True</a:t>
              </a:r>
              <a:endParaRPr lang="en-US" sz="1200" i="1" dirty="0"/>
            </a:p>
          </p:txBody>
        </p:sp>
        <p:cxnSp>
          <p:nvCxnSpPr>
            <p:cNvPr id="79" name="Elbow Connector 77"/>
            <p:cNvCxnSpPr>
              <a:stCxn id="75" idx="2"/>
              <a:endCxn id="84" idx="2"/>
            </p:cNvCxnSpPr>
            <p:nvPr/>
          </p:nvCxnSpPr>
          <p:spPr>
            <a:xfrm rot="16200000" flipH="1">
              <a:off x="1225720" y="3749852"/>
              <a:ext cx="1051478" cy="121194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>
              <a:off x="2357430" y="4738686"/>
              <a:ext cx="285752" cy="2857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86" name="Straight Arrow Connector 85"/>
            <p:cNvCxnSpPr>
              <a:stCxn id="102" idx="2"/>
              <a:endCxn id="84" idx="0"/>
            </p:cNvCxnSpPr>
            <p:nvPr/>
          </p:nvCxnSpPr>
          <p:spPr>
            <a:xfrm rot="5400000">
              <a:off x="2418631" y="4654630"/>
              <a:ext cx="165732" cy="23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84" idx="4"/>
              <a:endCxn id="99" idx="1"/>
            </p:cNvCxnSpPr>
            <p:nvPr/>
          </p:nvCxnSpPr>
          <p:spPr>
            <a:xfrm rot="16200000" flipH="1">
              <a:off x="2393888" y="5130855"/>
              <a:ext cx="214314" cy="14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99" idx="4"/>
              <a:endCxn id="177" idx="0"/>
            </p:cNvCxnSpPr>
            <p:nvPr/>
          </p:nvCxnSpPr>
          <p:spPr>
            <a:xfrm rot="5400000">
              <a:off x="2376588" y="5613620"/>
              <a:ext cx="248917" cy="14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2500306" y="4499787"/>
              <a:ext cx="49994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IN" sz="1200" i="1" dirty="0" smtClean="0"/>
                <a:t>False</a:t>
              </a:r>
              <a:endParaRPr lang="en-US" sz="1200" i="1" dirty="0"/>
            </a:p>
          </p:txBody>
        </p:sp>
        <p:sp>
          <p:nvSpPr>
            <p:cNvPr id="100" name="Flowchart: Decision 99"/>
            <p:cNvSpPr/>
            <p:nvPr/>
          </p:nvSpPr>
          <p:spPr>
            <a:xfrm>
              <a:off x="5084456" y="2309794"/>
              <a:ext cx="1071570" cy="69533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IN" sz="1200" dirty="0" smtClean="0"/>
            </a:p>
            <a:p>
              <a:pPr algn="ctr"/>
              <a:r>
                <a:rPr lang="en-IN" sz="1200" dirty="0" err="1" smtClean="0"/>
                <a:t>is_prime</a:t>
              </a:r>
              <a:endParaRPr lang="en-IN" sz="1200" dirty="0" smtClean="0"/>
            </a:p>
            <a:p>
              <a:pPr algn="ctr"/>
              <a:r>
                <a:rPr lang="en-IN" sz="1200" dirty="0" smtClean="0"/>
                <a:t>?</a:t>
              </a:r>
              <a:endParaRPr lang="en-US" sz="120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929198" y="1166786"/>
              <a:ext cx="1428784" cy="3772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smtClean="0"/>
                <a:t>count = 0</a:t>
              </a:r>
            </a:p>
            <a:p>
              <a:pPr algn="ctr"/>
              <a:r>
                <a:rPr lang="en-IN" sz="1200" dirty="0" err="1" smtClean="0"/>
                <a:t>i</a:t>
              </a:r>
              <a:r>
                <a:rPr lang="en-IN" sz="1200" dirty="0" smtClean="0"/>
                <a:t> = 1 </a:t>
              </a:r>
              <a:endParaRPr lang="en-IN" sz="1200" dirty="0" smtClean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179243" y="4295547"/>
              <a:ext cx="857232" cy="3772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err="1" smtClean="0"/>
                <a:t>i</a:t>
              </a:r>
              <a:r>
                <a:rPr lang="en-IN" sz="1200" dirty="0" smtClean="0"/>
                <a:t> = </a:t>
              </a:r>
              <a:r>
                <a:rPr lang="en-IN" sz="1200" dirty="0" err="1" smtClean="0"/>
                <a:t>i</a:t>
              </a:r>
              <a:r>
                <a:rPr lang="en-IN" sz="1200" dirty="0" smtClean="0"/>
                <a:t> + 1</a:t>
              </a:r>
              <a:endParaRPr lang="en-IN" sz="1200" dirty="0" smtClean="0"/>
            </a:p>
          </p:txBody>
        </p:sp>
        <p:sp>
          <p:nvSpPr>
            <p:cNvPr id="111" name="Flowchart: Decision 110"/>
            <p:cNvSpPr/>
            <p:nvPr/>
          </p:nvSpPr>
          <p:spPr>
            <a:xfrm>
              <a:off x="4857760" y="4834753"/>
              <a:ext cx="1500198" cy="69533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smtClean="0"/>
                <a:t>c</a:t>
              </a:r>
              <a:r>
                <a:rPr lang="en-IN" sz="1200" dirty="0" smtClean="0"/>
                <a:t>ount == limit </a:t>
              </a:r>
              <a:endParaRPr lang="en-US" sz="12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893467" y="3744135"/>
              <a:ext cx="1428784" cy="3772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smtClean="0"/>
                <a:t>c</a:t>
              </a:r>
              <a:r>
                <a:rPr lang="en-IN" sz="1200" dirty="0" smtClean="0"/>
                <a:t>ount = count + 1</a:t>
              </a:r>
              <a:endParaRPr lang="en-IN" sz="1200" dirty="0" smtClean="0"/>
            </a:p>
          </p:txBody>
        </p:sp>
        <p:cxnSp>
          <p:nvCxnSpPr>
            <p:cNvPr id="115" name="Straight Arrow Connector 114"/>
            <p:cNvCxnSpPr>
              <a:stCxn id="100" idx="2"/>
              <a:endCxn id="155" idx="0"/>
            </p:cNvCxnSpPr>
            <p:nvPr/>
          </p:nvCxnSpPr>
          <p:spPr>
            <a:xfrm rot="5400000">
              <a:off x="5494579" y="3118406"/>
              <a:ext cx="238943" cy="123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55" idx="2"/>
              <a:endCxn id="112" idx="0"/>
            </p:cNvCxnSpPr>
            <p:nvPr/>
          </p:nvCxnSpPr>
          <p:spPr>
            <a:xfrm rot="5400000">
              <a:off x="5533631" y="3669906"/>
              <a:ext cx="14845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0" idx="2"/>
              <a:endCxn id="111" idx="0"/>
            </p:cNvCxnSpPr>
            <p:nvPr/>
          </p:nvCxnSpPr>
          <p:spPr>
            <a:xfrm rot="5400000">
              <a:off x="5526897" y="4753791"/>
              <a:ext cx="16192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12" idx="2"/>
              <a:endCxn id="110" idx="0"/>
            </p:cNvCxnSpPr>
            <p:nvPr/>
          </p:nvCxnSpPr>
          <p:spPr>
            <a:xfrm rot="5400000">
              <a:off x="5520794" y="4208482"/>
              <a:ext cx="1741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11" idx="2"/>
              <a:endCxn id="156" idx="0"/>
            </p:cNvCxnSpPr>
            <p:nvPr/>
          </p:nvCxnSpPr>
          <p:spPr>
            <a:xfrm rot="5400000">
              <a:off x="5536421" y="5601523"/>
              <a:ext cx="1428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5715016" y="2952736"/>
              <a:ext cx="45781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IN" sz="1200" i="1" dirty="0" smtClean="0"/>
                <a:t>True</a:t>
              </a:r>
              <a:endParaRPr lang="en-US" sz="1200" i="1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715016" y="5453066"/>
              <a:ext cx="45781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IN" sz="1200" i="1" dirty="0" smtClean="0"/>
                <a:t>True</a:t>
              </a:r>
              <a:endParaRPr lang="en-US" sz="1200" i="1" dirty="0"/>
            </a:p>
          </p:txBody>
        </p:sp>
        <p:cxnSp>
          <p:nvCxnSpPr>
            <p:cNvPr id="135" name="Elbow Connector 77"/>
            <p:cNvCxnSpPr>
              <a:stCxn id="100" idx="1"/>
              <a:endCxn id="110" idx="1"/>
            </p:cNvCxnSpPr>
            <p:nvPr/>
          </p:nvCxnSpPr>
          <p:spPr>
            <a:xfrm rot="10800000" flipH="1" flipV="1">
              <a:off x="5084455" y="2657460"/>
              <a:ext cx="94787" cy="1826728"/>
            </a:xfrm>
            <a:prstGeom prst="bentConnector3">
              <a:avLst>
                <a:gd name="adj1" fmla="val -422052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Elbow Connector 77"/>
            <p:cNvCxnSpPr>
              <a:stCxn id="111" idx="1"/>
              <a:endCxn id="154" idx="1"/>
            </p:cNvCxnSpPr>
            <p:nvPr/>
          </p:nvCxnSpPr>
          <p:spPr>
            <a:xfrm rot="10800000">
              <a:off x="4500570" y="1952605"/>
              <a:ext cx="357190" cy="3229815"/>
            </a:xfrm>
            <a:prstGeom prst="bentConnector3">
              <a:avLst>
                <a:gd name="adj1" fmla="val 164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4357694" y="4810124"/>
              <a:ext cx="49994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IN" sz="1200" i="1" dirty="0" smtClean="0"/>
                <a:t>False</a:t>
              </a:r>
              <a:endParaRPr lang="en-US" sz="1200" i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786322" y="2809860"/>
              <a:ext cx="49994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IN" sz="1200" i="1" dirty="0" smtClean="0"/>
                <a:t>False</a:t>
              </a:r>
              <a:endParaRPr lang="en-US" sz="1200" i="1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42" y="1166786"/>
            <a:ext cx="5957910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5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428736" y="7129490"/>
            <a:ext cx="4965207" cy="175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proffraja@gmail.com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Github: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www.github.com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rajasekaranap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147</Words>
  <Application>Microsoft Office PowerPoint</Application>
  <PresentationFormat>A4 Paper (210x297 mm)</PresentationFormat>
  <Paragraphs>65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Rajasekaran S</dc:creator>
  <cp:lastModifiedBy>Rajasekaran S</cp:lastModifiedBy>
  <cp:revision>213</cp:revision>
  <dcterms:created xsi:type="dcterms:W3CDTF">2018-09-10T06:35:05Z</dcterms:created>
  <dcterms:modified xsi:type="dcterms:W3CDTF">2018-11-19T14:06:26Z</dcterms:modified>
</cp:coreProperties>
</file>