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Functions is a set of codes that perform a defined operations.</a:t>
            </a:r>
          </a:p>
          <a:p>
            <a:r>
              <a:rPr lang="en-IN" dirty="0" smtClean="0"/>
              <a:t>It makes the program modular, reusable, readable.</a:t>
            </a:r>
          </a:p>
          <a:p>
            <a:r>
              <a:rPr lang="en-IN" dirty="0" smtClean="0"/>
              <a:t>Types of functions</a:t>
            </a:r>
          </a:p>
          <a:p>
            <a:pPr lvl="1"/>
            <a:r>
              <a:rPr lang="en-IN" dirty="0" smtClean="0"/>
              <a:t>Built in functions [comes with python library].</a:t>
            </a:r>
          </a:p>
          <a:p>
            <a:pPr lvl="1"/>
            <a:r>
              <a:rPr lang="en-IN" dirty="0" smtClean="0"/>
              <a:t>User defined functions [created by user].</a:t>
            </a:r>
          </a:p>
          <a:p>
            <a:r>
              <a:rPr lang="en-IN" dirty="0" smtClean="0"/>
              <a:t>Collection of functions makes modules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block of reusable code that performs specific task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Modularity and Reusability. </a:t>
            </a:r>
            <a:endParaRPr lang="en-US" dirty="0" smtClean="0"/>
          </a:p>
          <a:p>
            <a:r>
              <a:rPr lang="en-IN" dirty="0" smtClean="0"/>
              <a:t>We can call anywhere, anytime in the program.</a:t>
            </a:r>
          </a:p>
          <a:p>
            <a:r>
              <a:rPr lang="en-IN" dirty="0" smtClean="0"/>
              <a:t>It also known as API’s.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Built in Functions</a:t>
            </a:r>
            <a:br>
              <a:rPr lang="en-IN" dirty="0" smtClean="0"/>
            </a:br>
            <a:r>
              <a:rPr lang="en-IN" sz="3100" b="1" i="1" dirty="0" smtClean="0"/>
              <a:t>[comes with python library]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928802"/>
          <a:ext cx="822960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36"/>
                <a:gridCol w="6657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Function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Description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abs()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absolute value |N|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all()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Finds all the elements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are true in a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any()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Checks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at least one element is true in a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bin()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Integer into Binary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int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 string to integer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float()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 string to float</a:t>
                      </a:r>
                      <a:endParaRPr lang="en-US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bool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 the value to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Boolean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chr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 </a:t>
                      </a:r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ascii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string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of number passed 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ord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 </a:t>
                      </a:r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ascii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value of character passed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dict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Helps to create dictionary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hex()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Gives the hexadecimal representation of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 number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Built in Functions</a:t>
            </a:r>
            <a:br>
              <a:rPr lang="en-IN" dirty="0" smtClean="0"/>
            </a:br>
            <a:r>
              <a:rPr lang="en-IN" sz="3100" b="1" i="1" dirty="0" smtClean="0"/>
              <a:t>[comes with python library]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22960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36"/>
                <a:gridCol w="6657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Function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Description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input()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 line of string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len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length of objects [String, List, </a:t>
                      </a:r>
                      <a:r>
                        <a:rPr lang="en-IN" baseline="0" dirty="0" err="1" smtClean="0">
                          <a:latin typeface="Cambria" pitchFamily="18" charset="0"/>
                          <a:ea typeface="Cambria" pitchFamily="18" charset="0"/>
                        </a:rPr>
                        <a:t>Tuple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... etc ]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list()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Creates and 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empty 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list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max()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maximum value in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min()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minimum value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in sequence</a:t>
                      </a:r>
                      <a:endParaRPr lang="en-US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oct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to octal value from Integer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pow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</a:t>
                      </a:r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x,y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x to the power of y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round()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Rounds the float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numbers to certain decimal points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slice()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Creates slice object specified by range 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sorted()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It returns the sorted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sum()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sum of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type()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the type of element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defined functions are created by the user.</a:t>
            </a:r>
          </a:p>
          <a:p>
            <a:r>
              <a:rPr lang="en-IN" dirty="0" smtClean="0"/>
              <a:t>It serves specific purpose to the user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for Creating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2153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d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ef  </a:t>
            </a:r>
            <a:r>
              <a:rPr lang="en-IN" sz="3000" dirty="0" err="1" smtClean="0">
                <a:latin typeface="Cambria" pitchFamily="18" charset="0"/>
                <a:ea typeface="Cambria" pitchFamily="18" charset="0"/>
              </a:rPr>
              <a:t>function_name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IN" sz="3000" dirty="0" err="1" smtClean="0">
                <a:latin typeface="Cambria" pitchFamily="18" charset="0"/>
                <a:ea typeface="Cambria" pitchFamily="18" charset="0"/>
              </a:rPr>
              <a:t>argument_list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):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Statement 1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Statement 2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Statement N</a:t>
            </a:r>
            <a:endParaRPr lang="en-US" sz="30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42957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388" y="2143116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388" y="2857496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Function Name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9388" y="3643314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Argument List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9388" y="4357694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Function Body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9388" y="5000636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Calling Function</a:t>
            </a:r>
            <a:endParaRPr lang="en-US" dirty="0"/>
          </a:p>
        </p:txBody>
      </p:sp>
      <p:cxnSp>
        <p:nvCxnSpPr>
          <p:cNvPr id="11" name="Elbow Connector 10"/>
          <p:cNvCxnSpPr>
            <a:stCxn id="9" idx="1"/>
          </p:cNvCxnSpPr>
          <p:nvPr/>
        </p:nvCxnSpPr>
        <p:spPr>
          <a:xfrm rot="10800000">
            <a:off x="2714612" y="3929069"/>
            <a:ext cx="3714776" cy="12501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  <a:endCxn id="22" idx="0"/>
          </p:cNvCxnSpPr>
          <p:nvPr/>
        </p:nvCxnSpPr>
        <p:spPr>
          <a:xfrm rot="10800000" flipV="1">
            <a:off x="1178696" y="2321710"/>
            <a:ext cx="5250693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0100" y="2714620"/>
            <a:ext cx="357190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28728" y="2714620"/>
            <a:ext cx="1357322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11"/>
          <p:cNvCxnSpPr>
            <a:stCxn id="6" idx="1"/>
            <a:endCxn id="27" idx="0"/>
          </p:cNvCxnSpPr>
          <p:nvPr/>
        </p:nvCxnSpPr>
        <p:spPr>
          <a:xfrm rot="10800000">
            <a:off x="2107390" y="2714621"/>
            <a:ext cx="4321999" cy="321471"/>
          </a:xfrm>
          <a:prstGeom prst="bentConnector4">
            <a:avLst>
              <a:gd name="adj1" fmla="val 42149"/>
              <a:gd name="adj2" fmla="val 17111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86050" y="2714620"/>
            <a:ext cx="357190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11"/>
          <p:cNvCxnSpPr>
            <a:stCxn id="7" idx="1"/>
            <a:endCxn id="32" idx="3"/>
          </p:cNvCxnSpPr>
          <p:nvPr/>
        </p:nvCxnSpPr>
        <p:spPr>
          <a:xfrm rot="10800000">
            <a:off x="3143240" y="2857497"/>
            <a:ext cx="3286148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11"/>
          <p:cNvCxnSpPr>
            <a:stCxn id="8" idx="1"/>
          </p:cNvCxnSpPr>
          <p:nvPr/>
        </p:nvCxnSpPr>
        <p:spPr>
          <a:xfrm rot="10800000">
            <a:off x="3000364" y="3071813"/>
            <a:ext cx="3429024" cy="14644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Have to use only one print statement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Print hello for 5 time without loop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Loop the call for 5 times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Get n value and print no of hello’s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376</TotalTime>
  <Words>389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Py-Template</vt:lpstr>
      <vt:lpstr>GE8151 Problem Solving  and Python Programming</vt:lpstr>
      <vt:lpstr>Functions</vt:lpstr>
      <vt:lpstr>Functions</vt:lpstr>
      <vt:lpstr>Built in Functions [comes with python library]</vt:lpstr>
      <vt:lpstr>Built in Functions [comes with python library]</vt:lpstr>
      <vt:lpstr>User Defined Functions</vt:lpstr>
      <vt:lpstr>Syntax for Creating Function</vt:lpstr>
      <vt:lpstr>Hello World Function</vt:lpstr>
      <vt:lpstr>Task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147</cp:revision>
  <dcterms:created xsi:type="dcterms:W3CDTF">2018-09-03T03:50:11Z</dcterms:created>
  <dcterms:modified xsi:type="dcterms:W3CDTF">2018-10-05T06:39:16Z</dcterms:modified>
</cp:coreProperties>
</file>