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6" r:id="rId4"/>
    <p:sldId id="261" r:id="rId5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776" y="828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3F39-409C-4934-84CB-8EF94422C604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918676" y="809596"/>
            <a:ext cx="4296274" cy="8786874"/>
            <a:chOff x="357166" y="595282"/>
            <a:chExt cx="4296274" cy="8786874"/>
          </a:xfrm>
        </p:grpSpPr>
        <p:sp>
          <p:nvSpPr>
            <p:cNvPr id="5" name="Oval 4"/>
            <p:cNvSpPr/>
            <p:nvPr/>
          </p:nvSpPr>
          <p:spPr>
            <a:xfrm>
              <a:off x="1812920" y="595282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start</a:t>
              </a:r>
              <a:endParaRPr lang="en-US" dirty="0"/>
            </a:p>
          </p:txBody>
        </p:sp>
        <p:sp>
          <p:nvSpPr>
            <p:cNvPr id="7" name="Flowchart: Data 6"/>
            <p:cNvSpPr/>
            <p:nvPr/>
          </p:nvSpPr>
          <p:spPr>
            <a:xfrm>
              <a:off x="857232" y="1434678"/>
              <a:ext cx="3214710" cy="500066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read num1 and num2 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393017" y="2274074"/>
              <a:ext cx="2143140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a = num1, b = num2</a:t>
              </a:r>
              <a:endParaRPr lang="en-US" dirty="0"/>
            </a:p>
          </p:txBody>
        </p:sp>
        <p:sp>
          <p:nvSpPr>
            <p:cNvPr id="16" name="Flowchart: Decision 15"/>
            <p:cNvSpPr/>
            <p:nvPr/>
          </p:nvSpPr>
          <p:spPr>
            <a:xfrm>
              <a:off x="1071546" y="3524240"/>
              <a:ext cx="2786082" cy="85725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a != b ?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5" idx="4"/>
              <a:endCxn id="7" idx="1"/>
            </p:cNvCxnSpPr>
            <p:nvPr/>
          </p:nvCxnSpPr>
          <p:spPr>
            <a:xfrm rot="5400000">
              <a:off x="2294922" y="1265013"/>
              <a:ext cx="33933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4"/>
              <a:endCxn id="9" idx="0"/>
            </p:cNvCxnSpPr>
            <p:nvPr/>
          </p:nvCxnSpPr>
          <p:spPr>
            <a:xfrm rot="5400000">
              <a:off x="2294922" y="2104409"/>
              <a:ext cx="33933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9" idx="2"/>
              <a:endCxn id="16" idx="0"/>
            </p:cNvCxnSpPr>
            <p:nvPr/>
          </p:nvCxnSpPr>
          <p:spPr>
            <a:xfrm rot="5400000">
              <a:off x="2089537" y="3149190"/>
              <a:ext cx="7501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893083" y="5953132"/>
              <a:ext cx="1107289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a = a - b</a:t>
              </a:r>
              <a:endParaRPr lang="en-US" dirty="0"/>
            </a:p>
          </p:txBody>
        </p:sp>
        <p:sp>
          <p:nvSpPr>
            <p:cNvPr id="27" name="Flowchart: Decision 26"/>
            <p:cNvSpPr/>
            <p:nvPr/>
          </p:nvSpPr>
          <p:spPr>
            <a:xfrm>
              <a:off x="1071546" y="4738686"/>
              <a:ext cx="2786082" cy="85725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a &gt; b ?</a:t>
              </a:r>
              <a:endParaRPr lang="en-US" dirty="0"/>
            </a:p>
          </p:txBody>
        </p:sp>
        <p:cxnSp>
          <p:nvCxnSpPr>
            <p:cNvPr id="36" name="Straight Arrow Connector 35"/>
            <p:cNvCxnSpPr>
              <a:stCxn id="16" idx="2"/>
              <a:endCxn id="27" idx="0"/>
            </p:cNvCxnSpPr>
            <p:nvPr/>
          </p:nvCxnSpPr>
          <p:spPr>
            <a:xfrm rot="5400000">
              <a:off x="2285992" y="4560091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27" idx="2"/>
              <a:endCxn id="26" idx="0"/>
            </p:cNvCxnSpPr>
            <p:nvPr/>
          </p:nvCxnSpPr>
          <p:spPr>
            <a:xfrm rot="5400000">
              <a:off x="2277063" y="5765608"/>
              <a:ext cx="357190" cy="178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3429000" y="5953132"/>
              <a:ext cx="1071570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b = b - a</a:t>
              </a:r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3000372" y="6667512"/>
              <a:ext cx="500066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1320798" y="8882090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start</a:t>
              </a:r>
              <a:endParaRPr lang="en-US" dirty="0"/>
            </a:p>
          </p:txBody>
        </p:sp>
        <p:sp>
          <p:nvSpPr>
            <p:cNvPr id="55" name="Flowchart: Data 54"/>
            <p:cNvSpPr/>
            <p:nvPr/>
          </p:nvSpPr>
          <p:spPr>
            <a:xfrm>
              <a:off x="357166" y="8024834"/>
              <a:ext cx="3214710" cy="500066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print GCD is a </a:t>
              </a:r>
              <a:endParaRPr lang="en-US" dirty="0"/>
            </a:p>
          </p:txBody>
        </p:sp>
        <p:cxnSp>
          <p:nvCxnSpPr>
            <p:cNvPr id="59" name="Shape 58"/>
            <p:cNvCxnSpPr>
              <a:stCxn id="26" idx="2"/>
              <a:endCxn id="53" idx="2"/>
            </p:cNvCxnSpPr>
            <p:nvPr/>
          </p:nvCxnSpPr>
          <p:spPr>
            <a:xfrm rot="16200000" flipH="1">
              <a:off x="2491377" y="6408549"/>
              <a:ext cx="464347" cy="55364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hape 59"/>
            <p:cNvCxnSpPr>
              <a:stCxn id="45" idx="2"/>
              <a:endCxn id="53" idx="6"/>
            </p:cNvCxnSpPr>
            <p:nvPr/>
          </p:nvCxnSpPr>
          <p:spPr>
            <a:xfrm rot="5400000">
              <a:off x="3500439" y="6453198"/>
              <a:ext cx="464347" cy="46434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hape 62"/>
            <p:cNvCxnSpPr>
              <a:stCxn id="53" idx="4"/>
              <a:endCxn id="16" idx="3"/>
            </p:cNvCxnSpPr>
            <p:nvPr/>
          </p:nvCxnSpPr>
          <p:spPr>
            <a:xfrm rot="5400000" flipH="1" flipV="1">
              <a:off x="1946661" y="5256611"/>
              <a:ext cx="3214710" cy="607223"/>
            </a:xfrm>
            <a:prstGeom prst="bentConnector4">
              <a:avLst>
                <a:gd name="adj1" fmla="val -7111"/>
                <a:gd name="adj2" fmla="val 259999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hape 71"/>
            <p:cNvCxnSpPr>
              <a:stCxn id="16" idx="1"/>
              <a:endCxn id="55" idx="1"/>
            </p:cNvCxnSpPr>
            <p:nvPr/>
          </p:nvCxnSpPr>
          <p:spPr>
            <a:xfrm rot="10800000" flipH="1" flipV="1">
              <a:off x="1071545" y="3952868"/>
              <a:ext cx="892975" cy="4071966"/>
            </a:xfrm>
            <a:prstGeom prst="bentConnector4">
              <a:avLst>
                <a:gd name="adj1" fmla="val -40533"/>
                <a:gd name="adj2" fmla="val 71169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55" idx="4"/>
              <a:endCxn id="54" idx="0"/>
            </p:cNvCxnSpPr>
            <p:nvPr/>
          </p:nvCxnSpPr>
          <p:spPr>
            <a:xfrm rot="16200000" flipH="1">
              <a:off x="1789898" y="8699523"/>
              <a:ext cx="357190" cy="79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857232" y="5667380"/>
              <a:ext cx="652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False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571744" y="4452934"/>
              <a:ext cx="5999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True</a:t>
              </a:r>
              <a:endParaRPr lang="en-US" dirty="0"/>
            </a:p>
          </p:txBody>
        </p:sp>
        <p:cxnSp>
          <p:nvCxnSpPr>
            <p:cNvPr id="92" name="Shape 91"/>
            <p:cNvCxnSpPr>
              <a:stCxn id="27" idx="3"/>
              <a:endCxn id="45" idx="0"/>
            </p:cNvCxnSpPr>
            <p:nvPr/>
          </p:nvCxnSpPr>
          <p:spPr>
            <a:xfrm>
              <a:off x="3857628" y="5167314"/>
              <a:ext cx="107157" cy="78581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2643182" y="5583800"/>
              <a:ext cx="5999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True</a:t>
              </a:r>
              <a:endParaRPr 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000504" y="5381628"/>
              <a:ext cx="652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False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1928802" y="523844"/>
            <a:ext cx="3767740" cy="7572428"/>
            <a:chOff x="1928802" y="523844"/>
            <a:chExt cx="3767740" cy="7572428"/>
          </a:xfrm>
        </p:grpSpPr>
        <p:sp>
          <p:nvSpPr>
            <p:cNvPr id="5" name="Oval 4"/>
            <p:cNvSpPr/>
            <p:nvPr/>
          </p:nvSpPr>
          <p:spPr>
            <a:xfrm>
              <a:off x="2670176" y="523844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start</a:t>
              </a:r>
              <a:endParaRPr lang="en-US" dirty="0"/>
            </a:p>
          </p:txBody>
        </p:sp>
        <p:sp>
          <p:nvSpPr>
            <p:cNvPr id="7" name="Flowchart: Data 6"/>
            <p:cNvSpPr/>
            <p:nvPr/>
          </p:nvSpPr>
          <p:spPr>
            <a:xfrm>
              <a:off x="2250273" y="1363240"/>
              <a:ext cx="2143140" cy="500066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read number 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50273" y="2202636"/>
              <a:ext cx="2143140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guess  = 1 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28802" y="3042032"/>
              <a:ext cx="2786082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err="1" smtClean="0"/>
                <a:t>fx</a:t>
              </a:r>
              <a:r>
                <a:rPr lang="en-IN" dirty="0" smtClean="0"/>
                <a:t> = guess * guess - number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28868" y="3881428"/>
              <a:ext cx="1785950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err="1" smtClean="0"/>
                <a:t>dx</a:t>
              </a:r>
              <a:r>
                <a:rPr lang="en-IN" dirty="0" smtClean="0"/>
                <a:t> = 2 * guess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28802" y="4720824"/>
              <a:ext cx="2786082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actual = guess – ( </a:t>
              </a:r>
              <a:r>
                <a:rPr lang="en-IN" dirty="0" err="1" smtClean="0"/>
                <a:t>fx</a:t>
              </a:r>
              <a:r>
                <a:rPr lang="en-IN" dirty="0" smtClean="0"/>
                <a:t> / </a:t>
              </a:r>
              <a:r>
                <a:rPr lang="en-IN" dirty="0" err="1" smtClean="0"/>
                <a:t>dx</a:t>
              </a:r>
              <a:r>
                <a:rPr lang="en-IN" dirty="0" smtClean="0"/>
                <a:t> )</a:t>
              </a:r>
              <a:endParaRPr lang="en-US" dirty="0"/>
            </a:p>
          </p:txBody>
        </p:sp>
        <p:sp>
          <p:nvSpPr>
            <p:cNvPr id="16" name="Flowchart: Decision 15"/>
            <p:cNvSpPr/>
            <p:nvPr/>
          </p:nvSpPr>
          <p:spPr>
            <a:xfrm>
              <a:off x="1928802" y="5560220"/>
              <a:ext cx="2786082" cy="85725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actual = guess ?</a:t>
              </a:r>
              <a:endParaRPr lang="en-US" dirty="0"/>
            </a:p>
          </p:txBody>
        </p:sp>
        <p:sp>
          <p:nvSpPr>
            <p:cNvPr id="17" name="Flowchart: Data 16"/>
            <p:cNvSpPr/>
            <p:nvPr/>
          </p:nvSpPr>
          <p:spPr>
            <a:xfrm>
              <a:off x="1928802" y="6756806"/>
              <a:ext cx="2786082" cy="500066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print root is actual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670176" y="7596206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stop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>
              <a:off x="3178967" y="1192781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>
              <a:off x="3178967" y="2032177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5400000">
              <a:off x="3143248" y="2871573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5400000">
              <a:off x="3143248" y="3710969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5400000">
              <a:off x="3143248" y="4550365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5400000">
              <a:off x="3143248" y="5389761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5400000">
              <a:off x="3178967" y="6586347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7" idx="4"/>
              <a:endCxn id="18" idx="0"/>
            </p:cNvCxnSpPr>
            <p:nvPr/>
          </p:nvCxnSpPr>
          <p:spPr>
            <a:xfrm rot="5400000">
              <a:off x="3152176" y="7426539"/>
              <a:ext cx="33933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16" idx="3"/>
              <a:endCxn id="12" idx="3"/>
            </p:cNvCxnSpPr>
            <p:nvPr/>
          </p:nvCxnSpPr>
          <p:spPr>
            <a:xfrm flipV="1">
              <a:off x="4714884" y="3292065"/>
              <a:ext cx="1588" cy="2696783"/>
            </a:xfrm>
            <a:prstGeom prst="bentConnector3">
              <a:avLst>
                <a:gd name="adj1" fmla="val 14395466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571876" y="6381760"/>
              <a:ext cx="5999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True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43606" y="4595810"/>
              <a:ext cx="652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False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642918" y="523844"/>
            <a:ext cx="5500726" cy="9072626"/>
            <a:chOff x="642918" y="523844"/>
            <a:chExt cx="5500726" cy="9072626"/>
          </a:xfrm>
        </p:grpSpPr>
        <p:sp>
          <p:nvSpPr>
            <p:cNvPr id="2" name="Oval 1"/>
            <p:cNvSpPr/>
            <p:nvPr/>
          </p:nvSpPr>
          <p:spPr>
            <a:xfrm>
              <a:off x="1741482" y="523844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start</a:t>
              </a:r>
              <a:endParaRPr lang="en-US" dirty="0"/>
            </a:p>
          </p:txBody>
        </p:sp>
        <p:sp>
          <p:nvSpPr>
            <p:cNvPr id="3" name="Flowchart: Decision 2"/>
            <p:cNvSpPr/>
            <p:nvPr/>
          </p:nvSpPr>
          <p:spPr>
            <a:xfrm>
              <a:off x="857232" y="4238619"/>
              <a:ext cx="3071834" cy="1071570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IN" dirty="0" smtClean="0"/>
            </a:p>
            <a:p>
              <a:pPr algn="ctr"/>
              <a:r>
                <a:rPr lang="en-IN" dirty="0" smtClean="0"/>
                <a:t>m</a:t>
              </a:r>
              <a:r>
                <a:rPr lang="en-IN" dirty="0" smtClean="0"/>
                <a:t>in&gt;=</a:t>
              </a:r>
              <a:r>
                <a:rPr lang="en-IN" dirty="0" err="1" smtClean="0"/>
                <a:t>current_element</a:t>
              </a:r>
              <a:endParaRPr lang="en-IN" dirty="0" smtClean="0"/>
            </a:p>
            <a:p>
              <a:pPr algn="ctr"/>
              <a:r>
                <a:rPr lang="en-IN" dirty="0" smtClean="0"/>
                <a:t>?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321579" y="1266799"/>
              <a:ext cx="2143140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err="1" smtClean="0"/>
                <a:t>m</a:t>
              </a:r>
              <a:r>
                <a:rPr lang="en-IN" dirty="0" err="1" smtClean="0"/>
                <a:t>ylist</a:t>
              </a:r>
              <a:r>
                <a:rPr lang="en-IN" dirty="0" smtClean="0"/>
                <a:t> = [7,5,2,1,,8,9]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071546" y="2752709"/>
              <a:ext cx="2643206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err="1" smtClean="0"/>
                <a:t>i</a:t>
              </a:r>
              <a:r>
                <a:rPr lang="en-IN" dirty="0" smtClean="0"/>
                <a:t>=1, min=</a:t>
              </a:r>
              <a:r>
                <a:rPr lang="en-IN" dirty="0" err="1" smtClean="0"/>
                <a:t>mylist</a:t>
              </a:r>
              <a:r>
                <a:rPr lang="en-IN" dirty="0" smtClean="0"/>
                <a:t>[0]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285860" y="2009754"/>
              <a:ext cx="2214578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length _</a:t>
              </a:r>
              <a:r>
                <a:rPr lang="en-IN" dirty="0" err="1" smtClean="0"/>
                <a:t>of_list</a:t>
              </a:r>
              <a:r>
                <a:rPr lang="en-IN" dirty="0" smtClean="0"/>
                <a:t>= 6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92951" y="3495664"/>
              <a:ext cx="3000396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c</a:t>
              </a:r>
              <a:r>
                <a:rPr lang="en-IN" dirty="0" smtClean="0"/>
                <a:t>urrent element = </a:t>
              </a:r>
              <a:r>
                <a:rPr lang="en-IN" dirty="0" err="1" smtClean="0"/>
                <a:t>mylist</a:t>
              </a:r>
              <a:r>
                <a:rPr lang="en-IN" dirty="0" smtClean="0"/>
                <a:t>[</a:t>
              </a:r>
              <a:r>
                <a:rPr lang="en-IN" dirty="0" err="1" smtClean="0"/>
                <a:t>i</a:t>
              </a:r>
              <a:r>
                <a:rPr lang="en-IN" dirty="0" smtClean="0"/>
                <a:t>]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42984" y="5538791"/>
              <a:ext cx="2500330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m</a:t>
              </a:r>
              <a:r>
                <a:rPr lang="en-IN" dirty="0" smtClean="0"/>
                <a:t>in  = </a:t>
              </a:r>
              <a:r>
                <a:rPr lang="en-IN" dirty="0" err="1" smtClean="0"/>
                <a:t>current_element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00570" y="5538791"/>
              <a:ext cx="1643074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m</a:t>
              </a:r>
              <a:r>
                <a:rPr lang="en-IN" dirty="0" smtClean="0"/>
                <a:t>in = min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71612" y="6296033"/>
              <a:ext cx="1643074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i</a:t>
              </a:r>
              <a:r>
                <a:rPr lang="en-IN" dirty="0" smtClean="0"/>
                <a:t> =</a:t>
              </a:r>
              <a:r>
                <a:rPr lang="en-IN" dirty="0" err="1" smtClean="0"/>
                <a:t>i</a:t>
              </a:r>
              <a:r>
                <a:rPr lang="en-IN" dirty="0" smtClean="0"/>
                <a:t> + 1</a:t>
              </a:r>
              <a:endParaRPr lang="en-US" dirty="0"/>
            </a:p>
          </p:txBody>
        </p:sp>
        <p:sp>
          <p:nvSpPr>
            <p:cNvPr id="11" name="Flowchart: Decision 10"/>
            <p:cNvSpPr/>
            <p:nvPr/>
          </p:nvSpPr>
          <p:spPr>
            <a:xfrm>
              <a:off x="857232" y="7038988"/>
              <a:ext cx="3071834" cy="1071570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IN" dirty="0" smtClean="0"/>
            </a:p>
            <a:p>
              <a:pPr algn="ctr"/>
              <a:r>
                <a:rPr lang="en-IN" dirty="0" err="1" smtClean="0"/>
                <a:t>i</a:t>
              </a:r>
              <a:r>
                <a:rPr lang="en-IN" dirty="0" smtClean="0"/>
                <a:t> = </a:t>
              </a:r>
              <a:r>
                <a:rPr lang="en-IN" dirty="0" err="1" smtClean="0"/>
                <a:t>length_of_list</a:t>
              </a:r>
              <a:endParaRPr lang="en-IN" dirty="0" smtClean="0"/>
            </a:p>
            <a:p>
              <a:pPr algn="ctr"/>
              <a:r>
                <a:rPr lang="en-IN" dirty="0" smtClean="0"/>
                <a:t>?</a:t>
              </a:r>
              <a:r>
                <a:rPr lang="en-IN" dirty="0" smtClean="0"/>
                <a:t> </a:t>
              </a:r>
              <a:endParaRPr lang="en-US" dirty="0"/>
            </a:p>
          </p:txBody>
        </p:sp>
        <p:sp>
          <p:nvSpPr>
            <p:cNvPr id="12" name="Flowchart: Data 11"/>
            <p:cNvSpPr/>
            <p:nvPr/>
          </p:nvSpPr>
          <p:spPr>
            <a:xfrm>
              <a:off x="642918" y="8353447"/>
              <a:ext cx="3500462" cy="500066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p</a:t>
              </a:r>
              <a:r>
                <a:rPr lang="en-IN" dirty="0" smtClean="0"/>
                <a:t>rint minimum as min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1741482" y="9096404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stop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2" idx="4"/>
              <a:endCxn id="4" idx="0"/>
            </p:cNvCxnSpPr>
            <p:nvPr/>
          </p:nvCxnSpPr>
          <p:spPr>
            <a:xfrm rot="5400000">
              <a:off x="2271705" y="1145354"/>
              <a:ext cx="24288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" idx="2"/>
              <a:endCxn id="6" idx="0"/>
            </p:cNvCxnSpPr>
            <p:nvPr/>
          </p:nvCxnSpPr>
          <p:spPr>
            <a:xfrm rot="5400000">
              <a:off x="2271705" y="1888309"/>
              <a:ext cx="24288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2"/>
              <a:endCxn id="5" idx="0"/>
            </p:cNvCxnSpPr>
            <p:nvPr/>
          </p:nvCxnSpPr>
          <p:spPr>
            <a:xfrm rot="5400000">
              <a:off x="2271705" y="2631264"/>
              <a:ext cx="24288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2"/>
              <a:endCxn id="7" idx="0"/>
            </p:cNvCxnSpPr>
            <p:nvPr/>
          </p:nvCxnSpPr>
          <p:spPr>
            <a:xfrm rot="5400000">
              <a:off x="2271705" y="3374219"/>
              <a:ext cx="24288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2"/>
              <a:endCxn id="3" idx="0"/>
            </p:cNvCxnSpPr>
            <p:nvPr/>
          </p:nvCxnSpPr>
          <p:spPr>
            <a:xfrm rot="5400000">
              <a:off x="2271705" y="4117174"/>
              <a:ext cx="24288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3" idx="2"/>
              <a:endCxn id="8" idx="0"/>
            </p:cNvCxnSpPr>
            <p:nvPr/>
          </p:nvCxnSpPr>
          <p:spPr>
            <a:xfrm rot="5400000">
              <a:off x="2278848" y="5424490"/>
              <a:ext cx="22860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8" idx="2"/>
              <a:endCxn id="10" idx="0"/>
            </p:cNvCxnSpPr>
            <p:nvPr/>
          </p:nvCxnSpPr>
          <p:spPr>
            <a:xfrm rot="5400000">
              <a:off x="2264561" y="6167445"/>
              <a:ext cx="25717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0" idx="2"/>
              <a:endCxn id="11" idx="0"/>
            </p:cNvCxnSpPr>
            <p:nvPr/>
          </p:nvCxnSpPr>
          <p:spPr>
            <a:xfrm rot="5400000">
              <a:off x="2271705" y="6917543"/>
              <a:ext cx="24288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1" idx="2"/>
              <a:endCxn id="12" idx="1"/>
            </p:cNvCxnSpPr>
            <p:nvPr/>
          </p:nvCxnSpPr>
          <p:spPr>
            <a:xfrm rot="5400000">
              <a:off x="2271705" y="8232002"/>
              <a:ext cx="24288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2" idx="4"/>
              <a:endCxn id="13" idx="0"/>
            </p:cNvCxnSpPr>
            <p:nvPr/>
          </p:nvCxnSpPr>
          <p:spPr>
            <a:xfrm rot="5400000">
              <a:off x="2271704" y="8974958"/>
              <a:ext cx="24289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hape 44"/>
            <p:cNvCxnSpPr>
              <a:stCxn id="3" idx="3"/>
              <a:endCxn id="9" idx="0"/>
            </p:cNvCxnSpPr>
            <p:nvPr/>
          </p:nvCxnSpPr>
          <p:spPr>
            <a:xfrm>
              <a:off x="3929066" y="4774404"/>
              <a:ext cx="1393041" cy="76438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9" idx="1"/>
              <a:endCxn id="8" idx="3"/>
            </p:cNvCxnSpPr>
            <p:nvPr/>
          </p:nvCxnSpPr>
          <p:spPr>
            <a:xfrm rot="10800000">
              <a:off x="3643314" y="5788824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hape 51"/>
            <p:cNvCxnSpPr>
              <a:stCxn id="11" idx="1"/>
              <a:endCxn id="7" idx="1"/>
            </p:cNvCxnSpPr>
            <p:nvPr/>
          </p:nvCxnSpPr>
          <p:spPr>
            <a:xfrm rot="10800000" flipH="1">
              <a:off x="857231" y="3745697"/>
              <a:ext cx="35719" cy="3829076"/>
            </a:xfrm>
            <a:prstGeom prst="bentConnector3">
              <a:avLst>
                <a:gd name="adj1" fmla="val -639996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500570" y="4310058"/>
              <a:ext cx="652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False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643182" y="5155172"/>
              <a:ext cx="5999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True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686152" y="6810388"/>
              <a:ext cx="5999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True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2918" y="5095876"/>
              <a:ext cx="652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False</a:t>
              </a:r>
              <a:endParaRPr lang="en-U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127</Words>
  <Application>Microsoft Office PowerPoint</Application>
  <PresentationFormat>A4 Paper (210x297 mm)</PresentationFormat>
  <Paragraphs>44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Rajasekaran S</dc:creator>
  <cp:lastModifiedBy>Rajasekaran S</cp:lastModifiedBy>
  <cp:revision>42</cp:revision>
  <dcterms:created xsi:type="dcterms:W3CDTF">2018-09-10T06:35:05Z</dcterms:created>
  <dcterms:modified xsi:type="dcterms:W3CDTF">2018-09-17T08:29:23Z</dcterms:modified>
</cp:coreProperties>
</file>