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0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dirty="0" smtClean="0"/>
              <a:t>Problem Solving and Python Programming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Minimum in the List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2910" y="1928802"/>
            <a:ext cx="3000396" cy="357190"/>
            <a:chOff x="642910" y="2143116"/>
            <a:chExt cx="3000396" cy="357190"/>
          </a:xfrm>
        </p:grpSpPr>
        <p:sp>
          <p:nvSpPr>
            <p:cNvPr id="4" name="Rectangle 3"/>
            <p:cNvSpPr/>
            <p:nvPr/>
          </p:nvSpPr>
          <p:spPr>
            <a:xfrm>
              <a:off x="642910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7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2976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5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43042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43108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43174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8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43240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9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929190" y="1928802"/>
            <a:ext cx="2651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</a:t>
            </a:r>
            <a:r>
              <a:rPr lang="en-IN" dirty="0" smtClean="0"/>
              <a:t>eed to find the minimum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10" idx="3"/>
          </p:cNvCxnSpPr>
          <p:nvPr/>
        </p:nvCxnSpPr>
        <p:spPr>
          <a:xfrm rot="10800000">
            <a:off x="3643306" y="2107398"/>
            <a:ext cx="1285884" cy="6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35069" y="2631040"/>
            <a:ext cx="3000396" cy="357190"/>
            <a:chOff x="642910" y="2143116"/>
            <a:chExt cx="3000396" cy="357190"/>
          </a:xfrm>
        </p:grpSpPr>
        <p:sp>
          <p:nvSpPr>
            <p:cNvPr id="17" name="Rectangle 16"/>
            <p:cNvSpPr/>
            <p:nvPr/>
          </p:nvSpPr>
          <p:spPr>
            <a:xfrm>
              <a:off x="642910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7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42976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5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3042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2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43108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43174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8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43240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9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95840" y="2857496"/>
            <a:ext cx="3319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Assume first element is minimum</a:t>
            </a:r>
          </a:p>
          <a:p>
            <a:r>
              <a:rPr lang="en-IN" dirty="0" smtClean="0"/>
              <a:t>M</a:t>
            </a:r>
            <a:r>
              <a:rPr lang="en-IN" dirty="0" smtClean="0"/>
              <a:t>in = 7</a:t>
            </a:r>
            <a:endParaRPr lang="en-US" dirty="0"/>
          </a:p>
        </p:txBody>
      </p:sp>
      <p:cxnSp>
        <p:nvCxnSpPr>
          <p:cNvPr id="27" name="Shape 26"/>
          <p:cNvCxnSpPr>
            <a:stCxn id="23" idx="1"/>
            <a:endCxn id="17" idx="2"/>
          </p:cNvCxnSpPr>
          <p:nvPr/>
        </p:nvCxnSpPr>
        <p:spPr>
          <a:xfrm rot="10800000">
            <a:off x="885102" y="2988230"/>
            <a:ext cx="4010738" cy="1924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42910" y="3643314"/>
            <a:ext cx="3000396" cy="357190"/>
            <a:chOff x="642910" y="2143116"/>
            <a:chExt cx="3000396" cy="357190"/>
          </a:xfrm>
        </p:grpSpPr>
        <p:sp>
          <p:nvSpPr>
            <p:cNvPr id="29" name="Rectangle 28"/>
            <p:cNvSpPr/>
            <p:nvPr/>
          </p:nvSpPr>
          <p:spPr>
            <a:xfrm>
              <a:off x="642910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7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2976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5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643042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2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43108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43174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8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43240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9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903681" y="3869770"/>
            <a:ext cx="3954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Compare min with current element</a:t>
            </a:r>
          </a:p>
          <a:p>
            <a:pPr algn="just"/>
            <a:r>
              <a:rPr lang="en-IN" dirty="0" smtClean="0"/>
              <a:t>If it greater than or equal to current </a:t>
            </a:r>
            <a:r>
              <a:rPr lang="en-US" dirty="0" smtClean="0"/>
              <a:t>set </a:t>
            </a:r>
            <a:r>
              <a:rPr lang="en-IN" dirty="0" smtClean="0"/>
              <a:t>min as current element</a:t>
            </a:r>
          </a:p>
          <a:p>
            <a:pPr algn="just"/>
            <a:r>
              <a:rPr lang="en-IN" dirty="0" smtClean="0"/>
              <a:t>Min = 7</a:t>
            </a:r>
          </a:p>
          <a:p>
            <a:pPr algn="just"/>
            <a:r>
              <a:rPr lang="en-IN" dirty="0" smtClean="0"/>
              <a:t>Current 5</a:t>
            </a:r>
          </a:p>
          <a:p>
            <a:pPr algn="just"/>
            <a:r>
              <a:rPr lang="en-IN" dirty="0" smtClean="0"/>
              <a:t>Min&gt;Current -&gt; Min = Current -&gt;Min = 5</a:t>
            </a:r>
          </a:p>
        </p:txBody>
      </p:sp>
      <p:cxnSp>
        <p:nvCxnSpPr>
          <p:cNvPr id="36" name="Shape 35"/>
          <p:cNvCxnSpPr>
            <a:stCxn id="35" idx="1"/>
            <a:endCxn id="30" idx="2"/>
          </p:cNvCxnSpPr>
          <p:nvPr/>
        </p:nvCxnSpPr>
        <p:spPr>
          <a:xfrm rot="10800000">
            <a:off x="1393009" y="4000505"/>
            <a:ext cx="3510672" cy="7464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42910" y="5422486"/>
            <a:ext cx="3000396" cy="357190"/>
            <a:chOff x="642910" y="2143116"/>
            <a:chExt cx="3000396" cy="357190"/>
          </a:xfrm>
        </p:grpSpPr>
        <p:sp>
          <p:nvSpPr>
            <p:cNvPr id="40" name="Rectangle 39"/>
            <p:cNvSpPr/>
            <p:nvPr/>
          </p:nvSpPr>
          <p:spPr>
            <a:xfrm>
              <a:off x="642910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7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42976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5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43042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2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43108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643174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8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143240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9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903681" y="5648942"/>
            <a:ext cx="395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Min = 5</a:t>
            </a:r>
            <a:endParaRPr lang="en-IN" dirty="0" smtClean="0"/>
          </a:p>
          <a:p>
            <a:pPr algn="just"/>
            <a:r>
              <a:rPr lang="en-IN" dirty="0" smtClean="0"/>
              <a:t>After comparison</a:t>
            </a:r>
          </a:p>
          <a:p>
            <a:pPr algn="just"/>
            <a:r>
              <a:rPr lang="en-IN" dirty="0" smtClean="0"/>
              <a:t>Min = 2</a:t>
            </a:r>
          </a:p>
        </p:txBody>
      </p:sp>
      <p:cxnSp>
        <p:nvCxnSpPr>
          <p:cNvPr id="47" name="Shape 46"/>
          <p:cNvCxnSpPr>
            <a:stCxn id="46" idx="1"/>
          </p:cNvCxnSpPr>
          <p:nvPr/>
        </p:nvCxnSpPr>
        <p:spPr>
          <a:xfrm rot="10800000">
            <a:off x="1893075" y="5779677"/>
            <a:ext cx="3010606" cy="3309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lang="en-IN" dirty="0" smtClean="0"/>
              <a:t>Finding Minimum in the List</a:t>
            </a:r>
            <a:endParaRPr lang="en-US" dirty="0"/>
          </a:p>
        </p:txBody>
      </p:sp>
      <p:grpSp>
        <p:nvGrpSpPr>
          <p:cNvPr id="13" name="Group 38"/>
          <p:cNvGrpSpPr/>
          <p:nvPr/>
        </p:nvGrpSpPr>
        <p:grpSpPr>
          <a:xfrm>
            <a:off x="642910" y="2357430"/>
            <a:ext cx="3000396" cy="357190"/>
            <a:chOff x="642910" y="2143116"/>
            <a:chExt cx="3000396" cy="357190"/>
          </a:xfrm>
        </p:grpSpPr>
        <p:sp>
          <p:nvSpPr>
            <p:cNvPr id="40" name="Rectangle 39"/>
            <p:cNvSpPr/>
            <p:nvPr/>
          </p:nvSpPr>
          <p:spPr>
            <a:xfrm>
              <a:off x="642910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7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42976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5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43042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2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43108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643174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8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143240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9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903681" y="2583886"/>
            <a:ext cx="395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Min = 2</a:t>
            </a:r>
            <a:endParaRPr lang="en-IN" dirty="0" smtClean="0"/>
          </a:p>
          <a:p>
            <a:pPr algn="just"/>
            <a:r>
              <a:rPr lang="en-IN" dirty="0" smtClean="0"/>
              <a:t>After comparison</a:t>
            </a:r>
          </a:p>
          <a:p>
            <a:pPr algn="just"/>
            <a:r>
              <a:rPr lang="en-IN" dirty="0" smtClean="0"/>
              <a:t>Min = 1</a:t>
            </a:r>
          </a:p>
        </p:txBody>
      </p:sp>
      <p:cxnSp>
        <p:nvCxnSpPr>
          <p:cNvPr id="47" name="Shape 46"/>
          <p:cNvCxnSpPr>
            <a:stCxn id="46" idx="1"/>
            <a:endCxn id="43" idx="2"/>
          </p:cNvCxnSpPr>
          <p:nvPr/>
        </p:nvCxnSpPr>
        <p:spPr>
          <a:xfrm rot="10800000">
            <a:off x="2393141" y="2714621"/>
            <a:ext cx="2510540" cy="3309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38"/>
          <p:cNvGrpSpPr/>
          <p:nvPr/>
        </p:nvGrpSpPr>
        <p:grpSpPr>
          <a:xfrm>
            <a:off x="642910" y="3422222"/>
            <a:ext cx="3000396" cy="357190"/>
            <a:chOff x="642910" y="2143116"/>
            <a:chExt cx="3000396" cy="357190"/>
          </a:xfrm>
        </p:grpSpPr>
        <p:sp>
          <p:nvSpPr>
            <p:cNvPr id="49" name="Rectangle 48"/>
            <p:cNvSpPr/>
            <p:nvPr/>
          </p:nvSpPr>
          <p:spPr>
            <a:xfrm>
              <a:off x="642910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7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42976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5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43042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2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43108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43174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8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43240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9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903681" y="3648678"/>
            <a:ext cx="395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Min = 1</a:t>
            </a:r>
            <a:endParaRPr lang="en-IN" dirty="0" smtClean="0"/>
          </a:p>
          <a:p>
            <a:pPr algn="just"/>
            <a:r>
              <a:rPr lang="en-IN" dirty="0" smtClean="0"/>
              <a:t>After comparison</a:t>
            </a:r>
          </a:p>
          <a:p>
            <a:pPr algn="just"/>
            <a:r>
              <a:rPr lang="en-IN" dirty="0" smtClean="0"/>
              <a:t>Min = 1</a:t>
            </a:r>
          </a:p>
        </p:txBody>
      </p:sp>
      <p:cxnSp>
        <p:nvCxnSpPr>
          <p:cNvPr id="56" name="Shape 55"/>
          <p:cNvCxnSpPr>
            <a:stCxn id="55" idx="1"/>
            <a:endCxn id="53" idx="2"/>
          </p:cNvCxnSpPr>
          <p:nvPr/>
        </p:nvCxnSpPr>
        <p:spPr>
          <a:xfrm rot="10800000">
            <a:off x="2893207" y="3779413"/>
            <a:ext cx="2010474" cy="3309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38"/>
          <p:cNvGrpSpPr/>
          <p:nvPr/>
        </p:nvGrpSpPr>
        <p:grpSpPr>
          <a:xfrm>
            <a:off x="642910" y="4636668"/>
            <a:ext cx="3000396" cy="357190"/>
            <a:chOff x="642910" y="2143116"/>
            <a:chExt cx="3000396" cy="357190"/>
          </a:xfrm>
        </p:grpSpPr>
        <p:sp>
          <p:nvSpPr>
            <p:cNvPr id="59" name="Rectangle 58"/>
            <p:cNvSpPr/>
            <p:nvPr/>
          </p:nvSpPr>
          <p:spPr>
            <a:xfrm>
              <a:off x="642910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7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2976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5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43042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2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43108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43174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8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43240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9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903681" y="4863124"/>
            <a:ext cx="395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Min = 1</a:t>
            </a:r>
            <a:endParaRPr lang="en-IN" dirty="0" smtClean="0"/>
          </a:p>
          <a:p>
            <a:pPr algn="just"/>
            <a:r>
              <a:rPr lang="en-IN" dirty="0" smtClean="0"/>
              <a:t>After comparison</a:t>
            </a:r>
          </a:p>
          <a:p>
            <a:pPr algn="just"/>
            <a:r>
              <a:rPr lang="en-IN" dirty="0" smtClean="0"/>
              <a:t>Min = 1</a:t>
            </a:r>
          </a:p>
        </p:txBody>
      </p:sp>
      <p:cxnSp>
        <p:nvCxnSpPr>
          <p:cNvPr id="66" name="Shape 65"/>
          <p:cNvCxnSpPr>
            <a:stCxn id="65" idx="1"/>
            <a:endCxn id="64" idx="2"/>
          </p:cNvCxnSpPr>
          <p:nvPr/>
        </p:nvCxnSpPr>
        <p:spPr>
          <a:xfrm rot="10800000">
            <a:off x="3393273" y="4993859"/>
            <a:ext cx="1510408" cy="3309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38"/>
          <p:cNvGrpSpPr/>
          <p:nvPr/>
        </p:nvGrpSpPr>
        <p:grpSpPr>
          <a:xfrm>
            <a:off x="642910" y="5708238"/>
            <a:ext cx="3000396" cy="357190"/>
            <a:chOff x="642910" y="2143116"/>
            <a:chExt cx="3000396" cy="357190"/>
          </a:xfrm>
        </p:grpSpPr>
        <p:sp>
          <p:nvSpPr>
            <p:cNvPr id="69" name="Rectangle 68"/>
            <p:cNvSpPr/>
            <p:nvPr/>
          </p:nvSpPr>
          <p:spPr>
            <a:xfrm>
              <a:off x="642910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7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2976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5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43042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2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143108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643174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8</a:t>
              </a:r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143240" y="2143116"/>
              <a:ext cx="500066" cy="3571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9</a:t>
              </a:r>
              <a:endParaRPr lang="en-US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903681" y="5934694"/>
            <a:ext cx="395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Min</a:t>
            </a:r>
          </a:p>
          <a:p>
            <a:pPr algn="just"/>
            <a:r>
              <a:rPr lang="en-IN" dirty="0" smtClean="0"/>
              <a:t>Then there is no element to compare</a:t>
            </a:r>
          </a:p>
          <a:p>
            <a:pPr algn="just"/>
            <a:r>
              <a:rPr lang="en-IN" dirty="0" smtClean="0"/>
              <a:t>Print minimum as current min</a:t>
            </a:r>
          </a:p>
        </p:txBody>
      </p:sp>
      <p:cxnSp>
        <p:nvCxnSpPr>
          <p:cNvPr id="76" name="Shape 75"/>
          <p:cNvCxnSpPr>
            <a:stCxn id="75" idx="1"/>
          </p:cNvCxnSpPr>
          <p:nvPr/>
        </p:nvCxnSpPr>
        <p:spPr>
          <a:xfrm rot="10800000">
            <a:off x="4000499" y="5929331"/>
            <a:ext cx="903183" cy="4670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55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Finding Minimum in the List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900" b="1" i="1" dirty="0" smtClean="0"/>
              <a:t>[Algorithm]</a:t>
            </a:r>
            <a:endParaRPr lang="en-US" sz="3900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5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04"/>
                <a:gridCol w="711519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Step 1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Start Process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Step 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Generate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 list of 6 random numbers and store in </a:t>
                      </a:r>
                      <a:r>
                        <a:rPr lang="en-IN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mylist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Step 3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Assign length _</a:t>
                      </a:r>
                      <a:r>
                        <a:rPr lang="en-IN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of_list</a:t>
                      </a: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as 6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Step 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Initialize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as 1 and min as first element of </a:t>
                      </a:r>
                      <a:r>
                        <a:rPr lang="en-IN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mylist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Step 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mylist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n-IN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] and store in </a:t>
                      </a:r>
                      <a:r>
                        <a:rPr lang="en-IN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current_element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Step 6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If </a:t>
                      </a:r>
                      <a:r>
                        <a:rPr lang="en-IN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current_element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is less than or equal to min then assign min as current element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Step 7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Else do nothing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Step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Increment </a:t>
                      </a:r>
                      <a:r>
                        <a:rPr lang="en-IN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value by 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Step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If </a:t>
                      </a:r>
                      <a:r>
                        <a:rPr lang="en-IN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value is equal to </a:t>
                      </a:r>
                      <a:r>
                        <a:rPr lang="en-IN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length_of_list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goto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Step 11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Step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Else </a:t>
                      </a:r>
                      <a:r>
                        <a:rPr lang="en-IN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goto</a:t>
                      </a: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Step 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Step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Display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minimum as min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Step 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Stop Process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46" y="219814"/>
            <a:ext cx="3934312" cy="6423896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3643306" y="274638"/>
            <a:ext cx="5043494" cy="1082660"/>
          </a:xfrm>
        </p:spPr>
        <p:txBody>
          <a:bodyPr>
            <a:normAutofit/>
          </a:bodyPr>
          <a:lstStyle/>
          <a:p>
            <a:r>
              <a:rPr lang="en-IN" sz="3000" dirty="0" smtClean="0"/>
              <a:t>Finding Minimum in the List</a:t>
            </a:r>
            <a:r>
              <a:rPr lang="en-IN" sz="3000" dirty="0" smtClean="0"/>
              <a:t/>
            </a:r>
            <a:br>
              <a:rPr lang="en-IN" sz="3000" dirty="0" smtClean="0"/>
            </a:br>
            <a:r>
              <a:rPr lang="en-IN" sz="3000" b="1" i="1" dirty="0" smtClean="0"/>
              <a:t>[Flowchart]</a:t>
            </a:r>
            <a:endParaRPr lang="en-US" sz="3000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Finding Minimum in the List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 smtClean="0"/>
              <a:t>[Pseudo Code]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START</a:t>
            </a:r>
          </a:p>
          <a:p>
            <a:pPr>
              <a:buNone/>
            </a:pPr>
            <a:r>
              <a:rPr lang="en-IN" dirty="0" smtClean="0"/>
              <a:t>SET </a:t>
            </a:r>
            <a:r>
              <a:rPr lang="en-IN" dirty="0" err="1" smtClean="0"/>
              <a:t>mylist</a:t>
            </a:r>
            <a:r>
              <a:rPr lang="en-IN" dirty="0" smtClean="0"/>
              <a:t> </a:t>
            </a:r>
            <a:r>
              <a:rPr lang="en-IN" dirty="0" smtClean="0"/>
              <a:t>= [7,5,2,1,8,9]</a:t>
            </a:r>
          </a:p>
          <a:p>
            <a:pPr>
              <a:buNone/>
            </a:pPr>
            <a:r>
              <a:rPr lang="en-IN" dirty="0" smtClean="0"/>
              <a:t>SET </a:t>
            </a:r>
            <a:r>
              <a:rPr lang="en-IN" dirty="0" err="1" smtClean="0"/>
              <a:t>length_of_list</a:t>
            </a:r>
            <a:r>
              <a:rPr lang="en-IN" dirty="0" smtClean="0"/>
              <a:t> </a:t>
            </a:r>
            <a:r>
              <a:rPr lang="en-IN" dirty="0" smtClean="0"/>
              <a:t>= 6</a:t>
            </a:r>
          </a:p>
          <a:p>
            <a:pPr>
              <a:buNone/>
            </a:pPr>
            <a:r>
              <a:rPr lang="en-IN" dirty="0" smtClean="0"/>
              <a:t>SET min = </a:t>
            </a:r>
            <a:r>
              <a:rPr lang="en-IN" dirty="0" err="1" smtClean="0"/>
              <a:t>mylist</a:t>
            </a:r>
            <a:r>
              <a:rPr lang="en-IN" dirty="0" smtClean="0"/>
              <a:t>[0]</a:t>
            </a:r>
          </a:p>
          <a:p>
            <a:pPr>
              <a:buNone/>
            </a:pPr>
            <a:r>
              <a:rPr lang="en-IN" dirty="0" smtClean="0"/>
              <a:t>SET </a:t>
            </a:r>
            <a:r>
              <a:rPr lang="en-IN" dirty="0" err="1" smtClean="0"/>
              <a:t>i</a:t>
            </a:r>
            <a:r>
              <a:rPr lang="en-IN" dirty="0" smtClean="0"/>
              <a:t> = 1</a:t>
            </a:r>
          </a:p>
          <a:p>
            <a:pPr>
              <a:buNone/>
            </a:pPr>
            <a:r>
              <a:rPr lang="en-IN" dirty="0" smtClean="0"/>
              <a:t>SET </a:t>
            </a:r>
            <a:r>
              <a:rPr lang="en-IN" dirty="0" err="1" smtClean="0"/>
              <a:t>current_element</a:t>
            </a:r>
            <a:r>
              <a:rPr lang="en-IN" dirty="0" smtClean="0"/>
              <a:t> </a:t>
            </a:r>
            <a:r>
              <a:rPr lang="en-IN" dirty="0" smtClean="0"/>
              <a:t>= </a:t>
            </a:r>
            <a:r>
              <a:rPr lang="en-IN" dirty="0" err="1" smtClean="0"/>
              <a:t>mylist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WHILE </a:t>
            </a:r>
            <a:r>
              <a:rPr lang="en-IN" dirty="0" err="1" smtClean="0"/>
              <a:t>i</a:t>
            </a:r>
            <a:r>
              <a:rPr lang="en-IN" dirty="0" smtClean="0"/>
              <a:t> is less than </a:t>
            </a:r>
            <a:r>
              <a:rPr lang="en-IN" dirty="0" err="1" smtClean="0"/>
              <a:t>length_of_list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IF </a:t>
            </a:r>
            <a:r>
              <a:rPr lang="en-IN" dirty="0" err="1" smtClean="0"/>
              <a:t>current_element</a:t>
            </a:r>
            <a:r>
              <a:rPr lang="en-IN" dirty="0" smtClean="0"/>
              <a:t> </a:t>
            </a:r>
            <a:r>
              <a:rPr lang="en-IN" dirty="0" smtClean="0"/>
              <a:t>is greater than or equal to min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min = </a:t>
            </a:r>
            <a:r>
              <a:rPr lang="en-IN" dirty="0" err="1" smtClean="0"/>
              <a:t>current_element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ELSE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min = min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END IF</a:t>
            </a:r>
          </a:p>
          <a:p>
            <a:pPr>
              <a:buNone/>
            </a:pPr>
            <a:r>
              <a:rPr lang="en-IN" dirty="0" smtClean="0"/>
              <a:t>END WHILE</a:t>
            </a:r>
          </a:p>
          <a:p>
            <a:pPr>
              <a:buNone/>
            </a:pPr>
            <a:r>
              <a:rPr lang="en-IN" dirty="0" smtClean="0"/>
              <a:t>PRINT “Minimum in the </a:t>
            </a:r>
            <a:r>
              <a:rPr lang="en-IN" dirty="0" err="1" smtClean="0"/>
              <a:t>mylist</a:t>
            </a:r>
            <a:r>
              <a:rPr lang="en-IN" dirty="0" smtClean="0"/>
              <a:t> is ” min</a:t>
            </a:r>
          </a:p>
          <a:p>
            <a:pPr>
              <a:buNone/>
            </a:pPr>
            <a:r>
              <a:rPr lang="en-IN" dirty="0" smtClean="0"/>
              <a:t>STOP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Inserting Card in list of sorted cards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 smtClean="0"/>
              <a:t>Guessing an Integer Number in Range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START</a:t>
            </a:r>
          </a:p>
          <a:p>
            <a:pPr>
              <a:buNone/>
            </a:pPr>
            <a:r>
              <a:rPr lang="en-IN" dirty="0" smtClean="0"/>
              <a:t>SET actual = 30</a:t>
            </a:r>
          </a:p>
          <a:p>
            <a:pPr>
              <a:buNone/>
            </a:pPr>
            <a:r>
              <a:rPr lang="en-IN" dirty="0" smtClean="0"/>
              <a:t>PRINT “Enter any number”</a:t>
            </a:r>
            <a:r>
              <a:rPr lang="en-IN" dirty="0" smtClean="0"/>
              <a:t>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READ number</a:t>
            </a:r>
          </a:p>
          <a:p>
            <a:pPr>
              <a:buNone/>
            </a:pPr>
            <a:r>
              <a:rPr lang="en-IN" dirty="0" smtClean="0"/>
              <a:t>WHILE number not equal to actual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IF number &lt; actual THEN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PRINT “Try some higher number”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ELSE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PRINT “Try some lower number”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END IF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PRINT “Enter any number”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READ number</a:t>
            </a:r>
          </a:p>
          <a:p>
            <a:pPr>
              <a:buNone/>
            </a:pPr>
            <a:r>
              <a:rPr lang="en-IN" dirty="0" smtClean="0"/>
              <a:t>END WHILE</a:t>
            </a:r>
          </a:p>
          <a:p>
            <a:pPr>
              <a:buNone/>
            </a:pPr>
            <a:r>
              <a:rPr lang="en-IN" dirty="0" smtClean="0"/>
              <a:t>PRINT “You have found the number !!!”</a:t>
            </a:r>
          </a:p>
          <a:p>
            <a:pPr>
              <a:buNone/>
            </a:pPr>
            <a:r>
              <a:rPr lang="en-IN" dirty="0" smtClean="0"/>
              <a:t>STOP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408</TotalTime>
  <Words>375</Words>
  <Application>Microsoft Office PowerPoint</Application>
  <PresentationFormat>On-screen Show (4:3)</PresentationFormat>
  <Paragraphs>146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Py-Template</vt:lpstr>
      <vt:lpstr>Problem Solving and Python Programming</vt:lpstr>
      <vt:lpstr>Finding Minimum in the List</vt:lpstr>
      <vt:lpstr>Finding Minimum in the List</vt:lpstr>
      <vt:lpstr>Finding Minimum in the List [Algorithm]</vt:lpstr>
      <vt:lpstr>Finding Minimum in the List [Flowchart]</vt:lpstr>
      <vt:lpstr>Finding Minimum in the List  [Pseudo Code]</vt:lpstr>
      <vt:lpstr>Inserting Card in list of sorted cards</vt:lpstr>
      <vt:lpstr>Guessing an Integer Number in Range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100</cp:revision>
  <dcterms:created xsi:type="dcterms:W3CDTF">2018-09-11T05:29:25Z</dcterms:created>
  <dcterms:modified xsi:type="dcterms:W3CDTF">2018-09-17T08:32:16Z</dcterms:modified>
</cp:coreProperties>
</file>