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1" r:id="rId13"/>
    <p:sldId id="285" r:id="rId14"/>
    <p:sldId id="286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</a:t>
            </a:r>
            <a:r>
              <a:rPr lang="en-IN" sz="3500" dirty="0" smtClean="0"/>
              <a:t>Solving </a:t>
            </a:r>
            <a:r>
              <a:rPr lang="en-IN" sz="3500" dirty="0" smtClean="0"/>
              <a:t> </a:t>
            </a:r>
            <a:r>
              <a:rPr lang="en-IN" sz="3500" dirty="0" smtClean="0"/>
              <a:t>and Python </a:t>
            </a:r>
            <a:r>
              <a:rPr lang="en-IN" sz="3500" dirty="0" smtClean="0"/>
              <a:t>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Efficiency</a:t>
            </a:r>
          </a:p>
          <a:p>
            <a:pPr lvl="1"/>
            <a:r>
              <a:rPr lang="en-IN" dirty="0" smtClean="0"/>
              <a:t>Some computer problems comes very often and highly affects the cost and time.</a:t>
            </a:r>
          </a:p>
          <a:p>
            <a:pPr lvl="1"/>
            <a:r>
              <a:rPr lang="en-IN" dirty="0" smtClean="0"/>
              <a:t>Algorithms for this problems should be effective.</a:t>
            </a:r>
          </a:p>
          <a:p>
            <a:r>
              <a:rPr lang="en-IN" dirty="0" smtClean="0"/>
              <a:t>   Abstraction</a:t>
            </a:r>
          </a:p>
          <a:p>
            <a:pPr lvl="1"/>
            <a:r>
              <a:rPr lang="en-IN" dirty="0" smtClean="0"/>
              <a:t>Algorithms have a way to break complex problems into simpler ones.</a:t>
            </a:r>
          </a:p>
          <a:p>
            <a:pPr lvl="1"/>
            <a:r>
              <a:rPr lang="en-IN" dirty="0" smtClean="0"/>
              <a:t>They provide a level of abstraction in solving problems.</a:t>
            </a:r>
          </a:p>
          <a:p>
            <a:r>
              <a:rPr lang="en-IN" dirty="0" smtClean="0"/>
              <a:t>Reusability</a:t>
            </a:r>
          </a:p>
          <a:p>
            <a:pPr lvl="1"/>
            <a:r>
              <a:rPr lang="en-IN" dirty="0" smtClean="0"/>
              <a:t>Algorithms are </a:t>
            </a:r>
            <a:r>
              <a:rPr lang="en-IN" dirty="0" err="1" smtClean="0"/>
              <a:t>reuseable</a:t>
            </a:r>
            <a:r>
              <a:rPr lang="en-IN" dirty="0" smtClean="0"/>
              <a:t> in many situations.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They are essential for computer science and intelligent systems.</a:t>
            </a:r>
          </a:p>
          <a:p>
            <a:r>
              <a:rPr lang="en-IN" dirty="0" smtClean="0"/>
              <a:t>They are important in other domains (computational biology, economics, ecology, communications, physics). </a:t>
            </a:r>
            <a:endParaRPr lang="en-IN" dirty="0" smtClean="0"/>
          </a:p>
          <a:p>
            <a:r>
              <a:rPr lang="en-IN" dirty="0" smtClean="0"/>
              <a:t>They play an important role in technological innovation.</a:t>
            </a:r>
          </a:p>
          <a:p>
            <a:r>
              <a:rPr lang="en-IN" dirty="0" smtClean="0"/>
              <a:t>They improve problem solving skills and analytical thinking.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by Step instructions.</a:t>
            </a:r>
          </a:p>
          <a:p>
            <a:r>
              <a:rPr lang="en-IN" dirty="0" smtClean="0"/>
              <a:t>Order in a particular way.</a:t>
            </a:r>
          </a:p>
          <a:p>
            <a:r>
              <a:rPr lang="en-IN" dirty="0" smtClean="0"/>
              <a:t>It has start and end points.</a:t>
            </a:r>
          </a:p>
          <a:p>
            <a:r>
              <a:rPr lang="en-IN" dirty="0" smtClean="0"/>
              <a:t>It is written in normal human understandable language.</a:t>
            </a:r>
          </a:p>
          <a:p>
            <a:r>
              <a:rPr lang="en-IN" dirty="0" smtClean="0"/>
              <a:t>Algorithms are converted into any type computer programs in any languages.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</a:t>
            </a:r>
            <a:br>
              <a:rPr lang="en-IN" dirty="0" smtClean="0"/>
            </a:br>
            <a:r>
              <a:rPr lang="en-IN" sz="3300" b="1" dirty="0" smtClean="0"/>
              <a:t>T</a:t>
            </a:r>
            <a:r>
              <a:rPr lang="en-IN" sz="3300" b="1" dirty="0" smtClean="0"/>
              <a:t>o Compute addition of Two numbers </a:t>
            </a:r>
            <a:endParaRPr lang="en-US" sz="3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/>
              <a:t>Step 1: </a:t>
            </a:r>
            <a:r>
              <a:rPr lang="en-IN" i="1" dirty="0" smtClean="0"/>
              <a:t>Start the process</a:t>
            </a:r>
          </a:p>
          <a:p>
            <a:pPr>
              <a:buNone/>
            </a:pPr>
            <a:r>
              <a:rPr lang="en-IN" b="1" i="1" dirty="0" smtClean="0"/>
              <a:t>Step 2: </a:t>
            </a:r>
            <a:r>
              <a:rPr lang="en-IN" i="1" dirty="0" smtClean="0"/>
              <a:t>Read two number inputs A and B from     user.</a:t>
            </a:r>
          </a:p>
          <a:p>
            <a:pPr>
              <a:buNone/>
            </a:pPr>
            <a:r>
              <a:rPr lang="en-IN" b="1" i="1" dirty="0" smtClean="0"/>
              <a:t>Step 3: </a:t>
            </a:r>
            <a:r>
              <a:rPr lang="en-IN" i="1" dirty="0" smtClean="0"/>
              <a:t>Compute A + B and store the result in C</a:t>
            </a:r>
          </a:p>
          <a:p>
            <a:pPr>
              <a:buNone/>
            </a:pPr>
            <a:r>
              <a:rPr lang="en-IN" b="1" i="1" dirty="0" smtClean="0"/>
              <a:t>Step 4: </a:t>
            </a:r>
            <a:r>
              <a:rPr lang="en-IN" i="1" dirty="0" smtClean="0"/>
              <a:t>Display C as result</a:t>
            </a:r>
          </a:p>
          <a:p>
            <a:pPr>
              <a:buNone/>
            </a:pPr>
            <a:r>
              <a:rPr lang="en-IN" b="1" i="1" dirty="0" smtClean="0"/>
              <a:t>Step 5: </a:t>
            </a:r>
            <a:r>
              <a:rPr lang="en-IN" i="1" dirty="0" smtClean="0"/>
              <a:t>Stop Process.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3900" b="1" i="1" dirty="0" smtClean="0"/>
              <a:t>[</a:t>
            </a:r>
            <a:r>
              <a:rPr lang="en-US" sz="3900" b="1" i="1" dirty="0" smtClean="0"/>
              <a:t>To Toast a Bread]</a:t>
            </a:r>
            <a:endParaRPr lang="en-US" sz="39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smtClean="0"/>
              <a:t>Step 1:</a:t>
            </a:r>
            <a:r>
              <a:rPr lang="en-US" i="1" dirty="0" smtClean="0"/>
              <a:t> </a:t>
            </a:r>
            <a:r>
              <a:rPr lang="en-US" i="1" dirty="0" smtClean="0"/>
              <a:t>Grab a loaf of </a:t>
            </a:r>
            <a:r>
              <a:rPr lang="en-US" i="1" dirty="0" smtClean="0"/>
              <a:t>bread and pick one slice.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</a:t>
            </a:r>
            <a:r>
              <a:rPr lang="en-US" b="1" i="1" dirty="0" smtClean="0"/>
              <a:t>2: </a:t>
            </a:r>
            <a:r>
              <a:rPr lang="en-US" i="1" dirty="0" smtClean="0"/>
              <a:t>Get a </a:t>
            </a:r>
            <a:r>
              <a:rPr lang="en-US" i="1" dirty="0" smtClean="0"/>
              <a:t>frying pan </a:t>
            </a:r>
            <a:r>
              <a:rPr lang="en-US" i="1" dirty="0" smtClean="0"/>
              <a:t>and place it on the stove let it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</a:t>
            </a:r>
            <a:r>
              <a:rPr lang="en-US" b="1" i="1" dirty="0" smtClean="0"/>
              <a:t>3:</a:t>
            </a:r>
            <a:r>
              <a:rPr lang="en-US" i="1" dirty="0" smtClean="0"/>
              <a:t> </a:t>
            </a:r>
            <a:r>
              <a:rPr lang="en-US" i="1" dirty="0" smtClean="0"/>
              <a:t>Pour some oil on the pan and wait for oil </a:t>
            </a:r>
            <a:r>
              <a:rPr lang="en-US" i="1" dirty="0" smtClean="0"/>
              <a:t>get some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</a:t>
            </a:r>
            <a:r>
              <a:rPr lang="en-US" b="1" i="1" dirty="0" smtClean="0"/>
              <a:t>4:</a:t>
            </a:r>
            <a:r>
              <a:rPr lang="en-US" i="1" dirty="0" smtClean="0"/>
              <a:t> </a:t>
            </a:r>
            <a:r>
              <a:rPr lang="en-US" i="1" dirty="0" smtClean="0"/>
              <a:t>Put a slice on the pan and roast until it become brown in shade.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</a:t>
            </a:r>
            <a:r>
              <a:rPr lang="en-US" b="1" i="1" dirty="0" smtClean="0"/>
              <a:t>5:</a:t>
            </a:r>
            <a:r>
              <a:rPr lang="en-US" i="1" dirty="0" smtClean="0"/>
              <a:t> </a:t>
            </a:r>
            <a:r>
              <a:rPr lang="en-US" i="1" dirty="0" smtClean="0"/>
              <a:t>Turn the slice and </a:t>
            </a:r>
            <a:r>
              <a:rPr lang="en-US" i="1" dirty="0" smtClean="0"/>
              <a:t>repeat Step 4.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</a:t>
            </a:r>
            <a:r>
              <a:rPr lang="en-US" b="1" i="1" dirty="0" smtClean="0"/>
              <a:t>6:</a:t>
            </a:r>
            <a:r>
              <a:rPr lang="en-US" i="1" dirty="0" smtClean="0"/>
              <a:t> </a:t>
            </a:r>
            <a:r>
              <a:rPr lang="en-US" i="1" dirty="0" smtClean="0"/>
              <a:t>Get the toasted bread from the pan and serve it.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</a:t>
            </a:r>
            <a:r>
              <a:rPr lang="en-US" b="1" i="1" dirty="0" smtClean="0"/>
              <a:t>7:</a:t>
            </a:r>
            <a:r>
              <a:rPr lang="en-US" i="1" dirty="0" smtClean="0"/>
              <a:t> </a:t>
            </a:r>
            <a:r>
              <a:rPr lang="en-US" i="1" dirty="0" smtClean="0"/>
              <a:t>Turn off the heat source.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</a:t>
            </a:r>
            <a:r>
              <a:rPr lang="en-US" dirty="0" smtClean="0"/>
              <a:t>​</a:t>
            </a:r>
          </a:p>
          <a:p>
            <a:pPr lvl="1"/>
            <a:r>
              <a:rPr lang="en-US" dirty="0" smtClean="0"/>
              <a:t>ALGORITHMIC</a:t>
            </a:r>
            <a:r>
              <a:rPr lang="en-US" dirty="0" smtClean="0"/>
              <a:t>​ ​PROBLEM​ ​SOLVING </a:t>
            </a:r>
            <a:endParaRPr lang="en-US" dirty="0" smtClean="0"/>
          </a:p>
          <a:p>
            <a:r>
              <a:rPr lang="en-US" dirty="0" smtClean="0"/>
              <a:t>UNIT​ ​II​ </a:t>
            </a:r>
            <a:r>
              <a:rPr lang="en-US" dirty="0" smtClean="0"/>
              <a:t>​</a:t>
            </a:r>
          </a:p>
          <a:p>
            <a:pPr lvl="1"/>
            <a:r>
              <a:rPr lang="en-US" dirty="0" smtClean="0"/>
              <a:t>DATA</a:t>
            </a:r>
            <a:r>
              <a:rPr lang="en-US" dirty="0" smtClean="0"/>
              <a:t>,​ ​EXPRESSIONS,​ ​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UNIT​ ​III​ </a:t>
            </a:r>
            <a:endParaRPr lang="en-US" dirty="0" smtClean="0"/>
          </a:p>
          <a:p>
            <a:pPr lvl="1"/>
            <a:r>
              <a:rPr lang="en-US" dirty="0" smtClean="0"/>
              <a:t>​</a:t>
            </a:r>
            <a:r>
              <a:rPr lang="en-US" dirty="0" smtClean="0"/>
              <a:t>CONTROL​ ​FLOW,​ ​FUNCTIONS </a:t>
            </a:r>
            <a:endParaRPr lang="en-US" dirty="0" smtClean="0"/>
          </a:p>
          <a:p>
            <a:r>
              <a:rPr lang="en-US" dirty="0" smtClean="0"/>
              <a:t>UNIT​ ​IV​ </a:t>
            </a:r>
            <a:endParaRPr lang="en-US" dirty="0" smtClean="0"/>
          </a:p>
          <a:p>
            <a:pPr lvl="1"/>
            <a:r>
              <a:rPr lang="en-US" dirty="0" smtClean="0"/>
              <a:t>​</a:t>
            </a:r>
            <a:r>
              <a:rPr lang="en-US" dirty="0" smtClean="0"/>
              <a:t>LISTS,​ ​TUPLES,​ ​</a:t>
            </a:r>
            <a:r>
              <a:rPr lang="en-US" dirty="0" smtClean="0"/>
              <a:t>DICTIONARIES</a:t>
            </a:r>
          </a:p>
          <a:p>
            <a:r>
              <a:rPr lang="fr-FR" dirty="0" smtClean="0"/>
              <a:t>UNIT​ ​V​ </a:t>
            </a:r>
            <a:endParaRPr lang="fr-FR" dirty="0" smtClean="0"/>
          </a:p>
          <a:p>
            <a:pPr lvl="1"/>
            <a:r>
              <a:rPr lang="fr-FR" dirty="0" smtClean="0"/>
              <a:t>​</a:t>
            </a:r>
            <a:r>
              <a:rPr lang="fr-FR" dirty="0" smtClean="0"/>
              <a:t>FILES,​ ​MODULES,​ ​PACKAGES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Process of finding the solution to problems in day today life.</a:t>
            </a:r>
          </a:p>
          <a:p>
            <a:r>
              <a:rPr lang="en-IN" dirty="0" smtClean="0"/>
              <a:t>Role of an engineer is.</a:t>
            </a:r>
          </a:p>
          <a:p>
            <a:pPr lvl="1"/>
            <a:r>
              <a:rPr lang="en-IN" dirty="0" smtClean="0"/>
              <a:t>Identify the problem.</a:t>
            </a:r>
          </a:p>
          <a:p>
            <a:pPr lvl="1"/>
            <a:r>
              <a:rPr lang="en-IN" dirty="0" smtClean="0"/>
              <a:t>Make an analysis.</a:t>
            </a:r>
          </a:p>
          <a:p>
            <a:pPr lvl="1"/>
            <a:r>
              <a:rPr lang="en-IN" dirty="0" smtClean="0"/>
              <a:t>Define procedure to solve.</a:t>
            </a:r>
          </a:p>
          <a:p>
            <a:pPr lvl="1"/>
            <a:r>
              <a:rPr lang="en-IN" dirty="0" smtClean="0"/>
              <a:t>Execute the procedure.</a:t>
            </a:r>
          </a:p>
          <a:p>
            <a:pPr lvl="1"/>
            <a:r>
              <a:rPr lang="en-IN" dirty="0" smtClean="0"/>
              <a:t>Obtain results.</a:t>
            </a:r>
          </a:p>
          <a:p>
            <a:pPr lvl="1"/>
            <a:r>
              <a:rPr lang="en-IN" dirty="0" smtClean="0"/>
              <a:t>Test for results.</a:t>
            </a:r>
          </a:p>
          <a:p>
            <a:pPr lvl="2"/>
            <a:r>
              <a:rPr lang="en-IN" dirty="0" smtClean="0"/>
              <a:t>If it is solved then try to improve for other situation.</a:t>
            </a:r>
          </a:p>
          <a:p>
            <a:pPr lvl="2"/>
            <a:r>
              <a:rPr lang="en-IN" dirty="0" smtClean="0"/>
              <a:t>Else refine the procedure and try again.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868" y="192880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Problems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042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Problems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7818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Problems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3042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Solution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7818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Solution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8" idx="0"/>
          </p:cNvCxnSpPr>
          <p:nvPr/>
        </p:nvCxnSpPr>
        <p:spPr>
          <a:xfrm rot="5400000">
            <a:off x="3393273" y="2071678"/>
            <a:ext cx="642942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9" idx="0"/>
          </p:cNvCxnSpPr>
          <p:nvPr/>
        </p:nvCxnSpPr>
        <p:spPr>
          <a:xfrm rot="16200000" flipH="1">
            <a:off x="5250661" y="2143116"/>
            <a:ext cx="64294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8" idx="2"/>
          </p:cNvCxnSpPr>
          <p:nvPr/>
        </p:nvCxnSpPr>
        <p:spPr>
          <a:xfrm rot="5400000" flipH="1" flipV="1">
            <a:off x="2411001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9" idx="2"/>
          </p:cNvCxnSpPr>
          <p:nvPr/>
        </p:nvCxnSpPr>
        <p:spPr>
          <a:xfrm rot="5400000" flipH="1" flipV="1">
            <a:off x="6125777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57818" y="5929330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Bunch of Simple Solution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11" idx="2"/>
          </p:cNvCxnSpPr>
          <p:nvPr/>
        </p:nvCxnSpPr>
        <p:spPr>
          <a:xfrm rot="5400000" flipH="1" flipV="1">
            <a:off x="6304372" y="5768595"/>
            <a:ext cx="3214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Problems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0100" y="2428868"/>
            <a:ext cx="7500990" cy="3357586"/>
            <a:chOff x="1071538" y="2786058"/>
            <a:chExt cx="5072098" cy="2071702"/>
          </a:xfrm>
        </p:grpSpPr>
        <p:sp>
          <p:nvSpPr>
            <p:cNvPr id="4" name="Rectangle 3"/>
            <p:cNvSpPr/>
            <p:nvPr/>
          </p:nvSpPr>
          <p:spPr>
            <a:xfrm>
              <a:off x="1071538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Resources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0298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86116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Procedures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Execute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Result</a:t>
              </a:r>
              <a:endParaRPr lang="en-US" sz="2500" dirty="0"/>
            </a:p>
          </p:txBody>
        </p:sp>
        <p:cxnSp>
          <p:nvCxnSpPr>
            <p:cNvPr id="11" name="Straight Arrow Connector 10"/>
            <p:cNvCxnSpPr>
              <a:stCxn id="4" idx="2"/>
              <a:endCxn id="8" idx="0"/>
            </p:cNvCxnSpPr>
            <p:nvPr/>
          </p:nvCxnSpPr>
          <p:spPr>
            <a:xfrm rot="16200000" flipH="1">
              <a:off x="1928794" y="3286124"/>
              <a:ext cx="785818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3036083" y="3250405"/>
              <a:ext cx="785818" cy="1143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Toast a Bread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0034" y="1928802"/>
            <a:ext cx="8001056" cy="3857651"/>
            <a:chOff x="733398" y="2477507"/>
            <a:chExt cx="5410238" cy="2380253"/>
          </a:xfrm>
        </p:grpSpPr>
        <p:sp>
          <p:nvSpPr>
            <p:cNvPr id="5" name="Rectangle 4"/>
            <p:cNvSpPr/>
            <p:nvPr/>
          </p:nvSpPr>
          <p:spPr>
            <a:xfrm>
              <a:off x="733398" y="2477507"/>
              <a:ext cx="1980534" cy="95149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/>
                <a:t>Frying Pan</a:t>
              </a:r>
            </a:p>
            <a:p>
              <a:r>
                <a:rPr lang="en-US" b="1" dirty="0" smtClean="0"/>
                <a:t>A Slice of Bread</a:t>
              </a:r>
            </a:p>
            <a:p>
              <a:r>
                <a:rPr lang="en-US" b="1" dirty="0" smtClean="0"/>
                <a:t>A Spoon of Oil</a:t>
              </a:r>
            </a:p>
            <a:p>
              <a:r>
                <a:rPr lang="en-US" b="1" dirty="0" smtClean="0"/>
                <a:t>3 Minutes of Heat Source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9721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5539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Bread Toast Recipe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Do Cooking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Get Your Bread Toast</a:t>
              </a:r>
              <a:endParaRPr lang="en-US" sz="2500" dirty="0"/>
            </a:p>
          </p:txBody>
        </p:sp>
        <p:cxnSp>
          <p:nvCxnSpPr>
            <p:cNvPr id="10" name="Straight Arrow Connector 9"/>
            <p:cNvCxnSpPr>
              <a:stCxn id="5" idx="2"/>
              <a:endCxn id="8" idx="0"/>
            </p:cNvCxnSpPr>
            <p:nvPr/>
          </p:nvCxnSpPr>
          <p:spPr>
            <a:xfrm rot="16200000" flipH="1">
              <a:off x="1897667" y="3254998"/>
              <a:ext cx="785819" cy="1133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3170795" y="3115694"/>
              <a:ext cx="785819" cy="141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AutoShape 2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bread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86190"/>
            <a:ext cx="1333466" cy="1000100"/>
          </a:xfrm>
          <a:prstGeom prst="rect">
            <a:avLst/>
          </a:prstGeom>
          <a:noFill/>
        </p:spPr>
      </p:pic>
      <p:sp>
        <p:nvSpPr>
          <p:cNvPr id="1034" name="AutoShape 10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3857628"/>
            <a:ext cx="714380" cy="7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fixed, step-by-step sequence of activities or course of action (with definite start and end points) that must be followed in the same order to correctly perform a </a:t>
            </a:r>
            <a:r>
              <a:rPr lang="en-US" dirty="0" smtClean="0"/>
              <a:t>task.</a:t>
            </a:r>
          </a:p>
          <a:p>
            <a:r>
              <a:rPr lang="en-IN" dirty="0" smtClean="0"/>
              <a:t>In computer science and mathematics it known as </a:t>
            </a:r>
            <a:r>
              <a:rPr lang="en-IN" b="1" dirty="0" smtClean="0"/>
              <a:t>“Algorithms”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algorithm is a sequence of step by step instructions that are required to be followed by a computer to solve problems.</a:t>
            </a:r>
          </a:p>
          <a:p>
            <a:r>
              <a:rPr lang="en-IN" dirty="0" smtClean="0"/>
              <a:t> They may present a unique method to solve the problem.</a:t>
            </a:r>
          </a:p>
          <a:p>
            <a:r>
              <a:rPr lang="en-IN" dirty="0" smtClean="0"/>
              <a:t>Algorithms are the heart of all computer programs.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Algorithm for finding largest number in the list.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Finite</a:t>
            </a:r>
          </a:p>
          <a:p>
            <a:pPr lvl="1"/>
            <a:r>
              <a:rPr lang="en-IN" dirty="0" smtClean="0"/>
              <a:t>It should eventually able to solve the problem.</a:t>
            </a:r>
          </a:p>
          <a:p>
            <a:r>
              <a:rPr lang="en-IN" dirty="0" smtClean="0"/>
              <a:t>Well Defined</a:t>
            </a:r>
          </a:p>
          <a:p>
            <a:pPr lvl="1"/>
            <a:r>
              <a:rPr lang="en-IN" dirty="0" smtClean="0"/>
              <a:t>Step in the algorithm should be precise and well defined. </a:t>
            </a:r>
          </a:p>
          <a:p>
            <a:pPr lvl="1"/>
            <a:r>
              <a:rPr lang="en-IN" dirty="0" smtClean="0"/>
              <a:t>Computer must understand the steps.</a:t>
            </a:r>
          </a:p>
          <a:p>
            <a:r>
              <a:rPr lang="en-IN" dirty="0" smtClean="0"/>
              <a:t>Effective</a:t>
            </a:r>
          </a:p>
          <a:p>
            <a:pPr lvl="1"/>
            <a:r>
              <a:rPr lang="en-IN" dirty="0" smtClean="0"/>
              <a:t>Algorithms must solve all the problems specified.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132</TotalTime>
  <Words>673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Py-Template</vt:lpstr>
      <vt:lpstr>GE8151 Problem Solving  and Python Programming</vt:lpstr>
      <vt:lpstr>Units</vt:lpstr>
      <vt:lpstr>Problem Solving</vt:lpstr>
      <vt:lpstr>Types of Problem</vt:lpstr>
      <vt:lpstr>Solution to Problems</vt:lpstr>
      <vt:lpstr>Solution to Toast a Bread</vt:lpstr>
      <vt:lpstr>What is Procedures</vt:lpstr>
      <vt:lpstr>Algorithm</vt:lpstr>
      <vt:lpstr>Qualities of good algorithms</vt:lpstr>
      <vt:lpstr>Qualities of good algorithms</vt:lpstr>
      <vt:lpstr>Benefits of Algorithms</vt:lpstr>
      <vt:lpstr>Algorithms Looks Like</vt:lpstr>
      <vt:lpstr>Algorithm To Compute addition of Two numbers </vt:lpstr>
      <vt:lpstr>Algorithm [To Toast a Bread]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70</cp:revision>
  <dcterms:created xsi:type="dcterms:W3CDTF">2018-09-03T03:50:11Z</dcterms:created>
  <dcterms:modified xsi:type="dcterms:W3CDTF">2018-09-03T06:03:04Z</dcterms:modified>
</cp:coreProperties>
</file>