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52600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GE8151</a:t>
            </a:r>
            <a:r>
              <a:rPr lang="en-IN" sz="3500" dirty="0" smtClean="0"/>
              <a:t/>
            </a:r>
            <a:br>
              <a:rPr lang="en-IN" sz="3500" dirty="0" smtClean="0"/>
            </a:br>
            <a:r>
              <a:rPr lang="en-IN" sz="3500" dirty="0" smtClean="0"/>
              <a:t>Problem Solving  and Python Programming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Functions Types</a:t>
            </a:r>
            <a:br>
              <a:rPr lang="en-IN" dirty="0" smtClean="0"/>
            </a:br>
            <a:r>
              <a:rPr lang="en-IN" sz="2700" b="1" i="1" dirty="0" smtClean="0"/>
              <a:t>[Arguments Based]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Based on the arguments passed functions classified into three types.</a:t>
            </a:r>
          </a:p>
          <a:p>
            <a:pPr lvl="1"/>
            <a:r>
              <a:rPr lang="en-IN" dirty="0" smtClean="0"/>
              <a:t>Default arguments.</a:t>
            </a:r>
          </a:p>
          <a:p>
            <a:pPr lvl="1"/>
            <a:r>
              <a:rPr lang="en-IN" dirty="0" smtClean="0"/>
              <a:t>Keyword arguments.</a:t>
            </a:r>
          </a:p>
          <a:p>
            <a:pPr lvl="1"/>
            <a:r>
              <a:rPr lang="en-IN" dirty="0" smtClean="0"/>
              <a:t> Arbitrary arguments.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Default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Default arguments accepts a default values.</a:t>
            </a:r>
          </a:p>
          <a:p>
            <a:r>
              <a:rPr lang="en-IN" dirty="0" smtClean="0"/>
              <a:t>If no value is provided in the function call for that argument.</a:t>
            </a:r>
          </a:p>
          <a:p>
            <a:r>
              <a:rPr lang="en-IN" dirty="0" smtClean="0"/>
              <a:t>The default value can be provided to the default argument using assignment operator(=).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64"/>
            <a:ext cx="37052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5857884" y="1928802"/>
            <a:ext cx="2714644" cy="4286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Default Argument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rot="10800000" flipV="1">
            <a:off x="3857620" y="2143116"/>
            <a:ext cx="2000264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786446" y="3000372"/>
            <a:ext cx="2714644" cy="4286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Value Passed for 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rot="10800000" flipV="1">
            <a:off x="3286116" y="3214686"/>
            <a:ext cx="2500330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786446" y="3500437"/>
            <a:ext cx="2714644" cy="4286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Value not passed for y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rot="10800000" flipV="1">
            <a:off x="2786050" y="3714751"/>
            <a:ext cx="3000396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786446" y="4929198"/>
            <a:ext cx="2714644" cy="4286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 = 200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rot="10800000" flipV="1">
            <a:off x="2643174" y="5143512"/>
            <a:ext cx="3143272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786447" y="5429263"/>
            <a:ext cx="2714644" cy="4286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 smtClean="0"/>
              <a:t>Y = 10 [Default Value Taken]</a:t>
            </a:r>
            <a:endParaRPr lang="en-US" sz="1500" dirty="0"/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rot="10800000" flipV="1">
            <a:off x="2428861" y="5643576"/>
            <a:ext cx="3357587" cy="214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Keyword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When we create functions with multiple parameters and need to pass arguments for few of them then we can use keyword arguments.</a:t>
            </a:r>
          </a:p>
          <a:p>
            <a:pPr algn="just"/>
            <a:r>
              <a:rPr lang="en-IN" dirty="0" smtClean="0"/>
              <a:t>Arguments are identified by the parameter names.</a:t>
            </a:r>
          </a:p>
          <a:p>
            <a:pPr algn="just"/>
            <a:r>
              <a:rPr lang="en-IN" dirty="0" smtClean="0"/>
              <a:t>Even we shuffle arguments it will be taken based on parameter names.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38576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5500694" y="3357562"/>
            <a:ext cx="2714644" cy="4286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Keyword arguments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rot="10800000" flipV="1">
            <a:off x="3500430" y="3571876"/>
            <a:ext cx="2000264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31623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Example</a:t>
            </a:r>
            <a:br>
              <a:rPr lang="en-IN" dirty="0" smtClean="0"/>
            </a:br>
            <a:r>
              <a:rPr lang="en-IN" sz="3100" b="1" i="1" dirty="0" smtClean="0"/>
              <a:t>[with default argument]</a:t>
            </a:r>
            <a:endParaRPr lang="en-US" b="1" i="1" dirty="0"/>
          </a:p>
        </p:txBody>
      </p:sp>
      <p:sp>
        <p:nvSpPr>
          <p:cNvPr id="6" name="Rounded Rectangle 5"/>
          <p:cNvSpPr/>
          <p:nvPr/>
        </p:nvSpPr>
        <p:spPr>
          <a:xfrm>
            <a:off x="5500694" y="3357562"/>
            <a:ext cx="2714644" cy="4286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Keyword arguments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rot="10800000" flipV="1">
            <a:off x="2857488" y="3571876"/>
            <a:ext cx="2643206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000760" y="1785926"/>
            <a:ext cx="2714644" cy="4286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Default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rot="10800000" flipV="1">
            <a:off x="3357554" y="2000240"/>
            <a:ext cx="2643206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Arbitrary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not sure about number arguments will be passed then we can use arbitrary arguments.</a:t>
            </a:r>
          </a:p>
          <a:p>
            <a:r>
              <a:rPr lang="en-IN" dirty="0" smtClean="0"/>
              <a:t>In function the arbitrary argument is represented with * in front of them.</a:t>
            </a:r>
          </a:p>
          <a:p>
            <a:r>
              <a:rPr lang="en-IN" dirty="0" smtClean="0"/>
              <a:t>All the arguments received as </a:t>
            </a:r>
            <a:r>
              <a:rPr lang="en-IN" dirty="0" err="1" smtClean="0"/>
              <a:t>tuple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Tuple</a:t>
            </a:r>
            <a:r>
              <a:rPr lang="en-IN" dirty="0" smtClean="0"/>
              <a:t> will be processed with loops for getting arguments values.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85926"/>
            <a:ext cx="40767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2428860" y="4786322"/>
            <a:ext cx="1357322" cy="4286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One name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4348" y="2928934"/>
            <a:ext cx="2714644" cy="500066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472" y="4786322"/>
            <a:ext cx="1428760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472" y="5143512"/>
            <a:ext cx="1428760" cy="57150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4348" y="3429000"/>
            <a:ext cx="4286280" cy="500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8" idx="1"/>
            <a:endCxn id="9" idx="1"/>
          </p:cNvCxnSpPr>
          <p:nvPr/>
        </p:nvCxnSpPr>
        <p:spPr>
          <a:xfrm rot="10800000" flipV="1">
            <a:off x="571472" y="3178966"/>
            <a:ext cx="142876" cy="1750231"/>
          </a:xfrm>
          <a:prstGeom prst="bentConnector3">
            <a:avLst>
              <a:gd name="adj1" fmla="val 259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1"/>
            <a:endCxn id="10" idx="1"/>
          </p:cNvCxnSpPr>
          <p:nvPr/>
        </p:nvCxnSpPr>
        <p:spPr>
          <a:xfrm rot="10800000" flipV="1">
            <a:off x="571472" y="3679032"/>
            <a:ext cx="142876" cy="1750231"/>
          </a:xfrm>
          <a:prstGeom prst="bentConnector3">
            <a:avLst>
              <a:gd name="adj1" fmla="val 259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357422" y="5286388"/>
            <a:ext cx="1857388" cy="4286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Three names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462</TotalTime>
  <Words>231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Py-Template</vt:lpstr>
      <vt:lpstr>GE8151 Problem Solving  and Python Programming</vt:lpstr>
      <vt:lpstr>Functions Types [Arguments Based]</vt:lpstr>
      <vt:lpstr>Default Arguments</vt:lpstr>
      <vt:lpstr>Example</vt:lpstr>
      <vt:lpstr>Keyword Argument</vt:lpstr>
      <vt:lpstr>Example</vt:lpstr>
      <vt:lpstr>Example [with default argument]</vt:lpstr>
      <vt:lpstr>Arbitrary Arguments</vt:lpstr>
      <vt:lpstr>Example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Rajasekaran S</cp:lastModifiedBy>
  <cp:revision>197</cp:revision>
  <dcterms:created xsi:type="dcterms:W3CDTF">2018-09-03T03:50:11Z</dcterms:created>
  <dcterms:modified xsi:type="dcterms:W3CDTF">2018-10-08T04:42:26Z</dcterms:modified>
</cp:coreProperties>
</file>