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Single Attribute Import with Custom name 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7096210" cy="465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Modules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file in which the python code and function definitions are saved is referred to as modules. Files are saved with extension (.</a:t>
            </a:r>
            <a:r>
              <a:rPr lang="en-US" dirty="0" err="1" smtClean="0"/>
              <a:t>py</a:t>
            </a:r>
            <a:r>
              <a:rPr lang="en-US" dirty="0" smtClean="0"/>
              <a:t>). Modules can be imported in scripts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75693"/>
            <a:ext cx="3840486" cy="215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857364"/>
            <a:ext cx="2590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214414" y="3214686"/>
            <a:ext cx="1357322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86644" y="2285992"/>
            <a:ext cx="1357322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Importing</a:t>
            </a:r>
          </a:p>
          <a:p>
            <a:pPr algn="ctr"/>
            <a:r>
              <a:rPr lang="en-IN" dirty="0" smtClean="0"/>
              <a:t>Module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Import</a:t>
            </a:r>
          </a:p>
          <a:p>
            <a:r>
              <a:rPr lang="en-IN" dirty="0" smtClean="0"/>
              <a:t>Import single attribute from module</a:t>
            </a:r>
          </a:p>
          <a:p>
            <a:r>
              <a:rPr lang="en-IN" dirty="0" smtClean="0"/>
              <a:t>Import all attributes from module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helps to import entire module.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Syntax: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mport</a:t>
            </a:r>
            <a:r>
              <a:rPr lang="en-IN" dirty="0" smtClean="0"/>
              <a:t> math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It imports math module only.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70906"/>
            <a:ext cx="6999492" cy="475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Single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dirty="0" smtClean="0">
                <a:solidFill>
                  <a:srgbClr val="FF0000"/>
                </a:solidFill>
              </a:rPr>
              <a:t>rom</a:t>
            </a:r>
            <a:r>
              <a:rPr lang="en-IN" dirty="0" smtClean="0"/>
              <a:t> </a:t>
            </a:r>
            <a:r>
              <a:rPr lang="en-IN" dirty="0" err="1" smtClean="0"/>
              <a:t>module_name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attribute_name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71744"/>
            <a:ext cx="4714908" cy="373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43636" y="2857496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Only </a:t>
            </a:r>
            <a:r>
              <a:rPr lang="en-IN" dirty="0" err="1" smtClean="0"/>
              <a:t>pow</a:t>
            </a:r>
            <a:r>
              <a:rPr lang="en-IN" dirty="0" smtClean="0"/>
              <a:t> is imported from math </a:t>
            </a:r>
            <a:r>
              <a:rPr lang="en-IN" dirty="0" err="1" smtClean="0"/>
              <a:t>sqrt</a:t>
            </a:r>
            <a:r>
              <a:rPr lang="en-IN" dirty="0" smtClean="0"/>
              <a:t> not imported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All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dirty="0" smtClean="0">
                <a:solidFill>
                  <a:srgbClr val="FF0000"/>
                </a:solidFill>
              </a:rPr>
              <a:t>rom</a:t>
            </a:r>
            <a:r>
              <a:rPr lang="en-IN" dirty="0" smtClean="0"/>
              <a:t> </a:t>
            </a:r>
            <a:r>
              <a:rPr lang="en-IN" dirty="0" err="1" smtClean="0"/>
              <a:t>module_name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import</a:t>
            </a:r>
            <a:r>
              <a:rPr lang="en-IN" dirty="0" smtClean="0"/>
              <a:t> 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3636" y="2857496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Only </a:t>
            </a:r>
            <a:r>
              <a:rPr lang="en-IN" dirty="0" err="1" smtClean="0"/>
              <a:t>pow</a:t>
            </a:r>
            <a:r>
              <a:rPr lang="en-IN" dirty="0" smtClean="0"/>
              <a:t> is imported from math </a:t>
            </a:r>
            <a:r>
              <a:rPr lang="en-IN" dirty="0" err="1" smtClean="0"/>
              <a:t>sqrt</a:t>
            </a:r>
            <a:r>
              <a:rPr lang="en-IN" dirty="0" smtClean="0"/>
              <a:t> not imported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4457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module_name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as</a:t>
            </a:r>
            <a:r>
              <a:rPr lang="en-IN" dirty="0" smtClean="0"/>
              <a:t> </a:t>
            </a:r>
            <a:r>
              <a:rPr lang="en-IN" dirty="0" err="1" smtClean="0"/>
              <a:t>custom_name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3636" y="2857496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It helps to access the module with custom names.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helps to overcome the naming confusions.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76456"/>
            <a:ext cx="5477774" cy="355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495</TotalTime>
  <Words>177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Py-Template</vt:lpstr>
      <vt:lpstr>GE8151 Problem Solving  and Python Programming</vt:lpstr>
      <vt:lpstr>Modules</vt:lpstr>
      <vt:lpstr>Example</vt:lpstr>
      <vt:lpstr>Types of Importing Modules</vt:lpstr>
      <vt:lpstr>Simple Import</vt:lpstr>
      <vt:lpstr>Example</vt:lpstr>
      <vt:lpstr>Importing Single Attribute</vt:lpstr>
      <vt:lpstr>Importing All Attributes</vt:lpstr>
      <vt:lpstr>Import as </vt:lpstr>
      <vt:lpstr>Single Attribute Import with Custom name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224</cp:revision>
  <dcterms:created xsi:type="dcterms:W3CDTF">2018-09-03T03:50:11Z</dcterms:created>
  <dcterms:modified xsi:type="dcterms:W3CDTF">2018-10-08T05:43:46Z</dcterms:modified>
</cp:coreProperties>
</file>