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3" r:id="rId3"/>
    <p:sldId id="274" r:id="rId4"/>
    <p:sldId id="275" r:id="rId5"/>
    <p:sldId id="277" r:id="rId6"/>
    <p:sldId id="276" r:id="rId7"/>
    <p:sldId id="278" r:id="rId8"/>
    <p:sldId id="279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A47C89-021B-4DB4-BA96-199B186E4A1E}" type="doc">
      <dgm:prSet loTypeId="urn:microsoft.com/office/officeart/2005/8/layout/orgChart1" loCatId="hierarchy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C55DE1A-ED42-4F88-AF4C-39AAA324473F}">
      <dgm:prSet phldrT="[Text]" custT="1"/>
      <dgm:spPr/>
      <dgm:t>
        <a:bodyPr/>
        <a:lstStyle/>
        <a:p>
          <a:r>
            <a:rPr lang="en-IN" sz="2800" dirty="0" smtClean="0"/>
            <a:t>Ecosystem</a:t>
          </a:r>
          <a:endParaRPr lang="en-US" sz="2800" dirty="0"/>
        </a:p>
      </dgm:t>
    </dgm:pt>
    <dgm:pt modelId="{D548175A-D994-4558-9D34-CD34E6AF629F}" type="parTrans" cxnId="{EFC89B27-DA10-4A5F-85E2-C1554BDD9590}">
      <dgm:prSet/>
      <dgm:spPr/>
      <dgm:t>
        <a:bodyPr/>
        <a:lstStyle/>
        <a:p>
          <a:endParaRPr lang="en-US" sz="1000"/>
        </a:p>
      </dgm:t>
    </dgm:pt>
    <dgm:pt modelId="{CE0F3D66-9076-47D5-8436-0BEEE8F7F65C}" type="sibTrans" cxnId="{EFC89B27-DA10-4A5F-85E2-C1554BDD9590}">
      <dgm:prSet/>
      <dgm:spPr/>
      <dgm:t>
        <a:bodyPr/>
        <a:lstStyle/>
        <a:p>
          <a:endParaRPr lang="en-US" sz="1000"/>
        </a:p>
      </dgm:t>
    </dgm:pt>
    <dgm:pt modelId="{D5B20370-9597-482D-8EF3-E0838DB0C033}">
      <dgm:prSet phldrT="[Text]" custT="1"/>
      <dgm:spPr/>
      <dgm:t>
        <a:bodyPr/>
        <a:lstStyle/>
        <a:p>
          <a:r>
            <a:rPr lang="en-IN" sz="2800" dirty="0" smtClean="0"/>
            <a:t>Natural</a:t>
          </a:r>
          <a:endParaRPr lang="en-US" sz="2800" dirty="0"/>
        </a:p>
      </dgm:t>
    </dgm:pt>
    <dgm:pt modelId="{9C053DE2-7905-48A4-9BF0-C60190436F7F}" type="parTrans" cxnId="{F7524E33-A5C7-4D68-AE69-EF491F40628A}">
      <dgm:prSet/>
      <dgm:spPr/>
      <dgm:t>
        <a:bodyPr/>
        <a:lstStyle/>
        <a:p>
          <a:endParaRPr lang="en-US" sz="1000"/>
        </a:p>
      </dgm:t>
    </dgm:pt>
    <dgm:pt modelId="{C45AE0BF-DED7-40A7-9143-EED100F52DC5}" type="sibTrans" cxnId="{F7524E33-A5C7-4D68-AE69-EF491F40628A}">
      <dgm:prSet/>
      <dgm:spPr/>
      <dgm:t>
        <a:bodyPr/>
        <a:lstStyle/>
        <a:p>
          <a:endParaRPr lang="en-US" sz="1000"/>
        </a:p>
      </dgm:t>
    </dgm:pt>
    <dgm:pt modelId="{056BB3FC-AC9F-49DF-8F11-DB361C5BD555}">
      <dgm:prSet phldrT="[Text]" custT="1"/>
      <dgm:spPr/>
      <dgm:t>
        <a:bodyPr/>
        <a:lstStyle/>
        <a:p>
          <a:r>
            <a:rPr lang="en-IN" sz="2800" dirty="0" smtClean="0"/>
            <a:t>Artificial</a:t>
          </a:r>
          <a:endParaRPr lang="en-US" sz="2800" dirty="0"/>
        </a:p>
      </dgm:t>
    </dgm:pt>
    <dgm:pt modelId="{EC994CA6-A578-4662-803C-CBDF96915619}" type="parTrans" cxnId="{DD1366CF-3AD0-4CE2-9173-0AC59007A021}">
      <dgm:prSet/>
      <dgm:spPr/>
      <dgm:t>
        <a:bodyPr/>
        <a:lstStyle/>
        <a:p>
          <a:endParaRPr lang="en-US" sz="1000"/>
        </a:p>
      </dgm:t>
    </dgm:pt>
    <dgm:pt modelId="{B699E894-6C7C-4751-AC41-FC99CCFC11F2}" type="sibTrans" cxnId="{DD1366CF-3AD0-4CE2-9173-0AC59007A021}">
      <dgm:prSet/>
      <dgm:spPr/>
      <dgm:t>
        <a:bodyPr/>
        <a:lstStyle/>
        <a:p>
          <a:endParaRPr lang="en-US" sz="1000"/>
        </a:p>
      </dgm:t>
    </dgm:pt>
    <dgm:pt modelId="{BA54D09C-629B-48A5-A6EB-14D98D3CB28A}" type="pres">
      <dgm:prSet presAssocID="{55A47C89-021B-4DB4-BA96-199B186E4A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F20417-30A9-454E-BD6A-ABC98F4471DA}" type="pres">
      <dgm:prSet presAssocID="{5C55DE1A-ED42-4F88-AF4C-39AAA324473F}" presName="hierRoot1" presStyleCnt="0">
        <dgm:presLayoutVars>
          <dgm:hierBranch val="init"/>
        </dgm:presLayoutVars>
      </dgm:prSet>
      <dgm:spPr/>
    </dgm:pt>
    <dgm:pt modelId="{5B46141D-99E9-4FF4-852E-33582D600E96}" type="pres">
      <dgm:prSet presAssocID="{5C55DE1A-ED42-4F88-AF4C-39AAA324473F}" presName="rootComposite1" presStyleCnt="0"/>
      <dgm:spPr/>
    </dgm:pt>
    <dgm:pt modelId="{BAC011DE-93B2-480A-A520-B4C82F1C9C6B}" type="pres">
      <dgm:prSet presAssocID="{5C55DE1A-ED42-4F88-AF4C-39AAA324473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184887-4319-42FF-BF21-40FB3AFE97E1}" type="pres">
      <dgm:prSet presAssocID="{5C55DE1A-ED42-4F88-AF4C-39AAA32447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832770A-CD77-424D-9B62-1B2A873EC4FC}" type="pres">
      <dgm:prSet presAssocID="{5C55DE1A-ED42-4F88-AF4C-39AAA324473F}" presName="hierChild2" presStyleCnt="0"/>
      <dgm:spPr/>
    </dgm:pt>
    <dgm:pt modelId="{7E6DBE80-8530-4541-A14E-7023574A25E9}" type="pres">
      <dgm:prSet presAssocID="{9C053DE2-7905-48A4-9BF0-C60190436F7F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3FE4851-4BDB-40AE-A492-B496C9278E03}" type="pres">
      <dgm:prSet presAssocID="{D5B20370-9597-482D-8EF3-E0838DB0C033}" presName="hierRoot2" presStyleCnt="0">
        <dgm:presLayoutVars>
          <dgm:hierBranch val="init"/>
        </dgm:presLayoutVars>
      </dgm:prSet>
      <dgm:spPr/>
    </dgm:pt>
    <dgm:pt modelId="{F0BA4EC3-C9AF-4B12-8AFE-2698A8484B1E}" type="pres">
      <dgm:prSet presAssocID="{D5B20370-9597-482D-8EF3-E0838DB0C033}" presName="rootComposite" presStyleCnt="0"/>
      <dgm:spPr/>
    </dgm:pt>
    <dgm:pt modelId="{D7A6A533-96DE-4685-9324-7C8448E000ED}" type="pres">
      <dgm:prSet presAssocID="{D5B20370-9597-482D-8EF3-E0838DB0C033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02881A-9087-45BB-956A-D8EA84942E78}" type="pres">
      <dgm:prSet presAssocID="{D5B20370-9597-482D-8EF3-E0838DB0C033}" presName="rootConnector" presStyleLbl="node2" presStyleIdx="0" presStyleCnt="2"/>
      <dgm:spPr/>
      <dgm:t>
        <a:bodyPr/>
        <a:lstStyle/>
        <a:p>
          <a:endParaRPr lang="en-US"/>
        </a:p>
      </dgm:t>
    </dgm:pt>
    <dgm:pt modelId="{B69F79D0-A68B-4960-AF8C-516BBE279D1C}" type="pres">
      <dgm:prSet presAssocID="{D5B20370-9597-482D-8EF3-E0838DB0C033}" presName="hierChild4" presStyleCnt="0"/>
      <dgm:spPr/>
    </dgm:pt>
    <dgm:pt modelId="{1B722D7E-7CC1-4CA7-94ED-A0E73D0819E2}" type="pres">
      <dgm:prSet presAssocID="{D5B20370-9597-482D-8EF3-E0838DB0C033}" presName="hierChild5" presStyleCnt="0"/>
      <dgm:spPr/>
    </dgm:pt>
    <dgm:pt modelId="{462C6D18-4B03-4914-9592-07A9DBA4276C}" type="pres">
      <dgm:prSet presAssocID="{EC994CA6-A578-4662-803C-CBDF96915619}" presName="Name37" presStyleLbl="parChTrans1D2" presStyleIdx="1" presStyleCnt="2"/>
      <dgm:spPr/>
      <dgm:t>
        <a:bodyPr/>
        <a:lstStyle/>
        <a:p>
          <a:endParaRPr lang="en-US"/>
        </a:p>
      </dgm:t>
    </dgm:pt>
    <dgm:pt modelId="{E03BB7D6-8814-4075-9D17-5CA2A2B7F82C}" type="pres">
      <dgm:prSet presAssocID="{056BB3FC-AC9F-49DF-8F11-DB361C5BD555}" presName="hierRoot2" presStyleCnt="0">
        <dgm:presLayoutVars>
          <dgm:hierBranch val="init"/>
        </dgm:presLayoutVars>
      </dgm:prSet>
      <dgm:spPr/>
    </dgm:pt>
    <dgm:pt modelId="{D453D7AA-9EA8-4867-9AB7-D98D57B23E71}" type="pres">
      <dgm:prSet presAssocID="{056BB3FC-AC9F-49DF-8F11-DB361C5BD555}" presName="rootComposite" presStyleCnt="0"/>
      <dgm:spPr/>
    </dgm:pt>
    <dgm:pt modelId="{081A4DB5-0265-473A-AD3A-49EDE6A91B89}" type="pres">
      <dgm:prSet presAssocID="{056BB3FC-AC9F-49DF-8F11-DB361C5BD55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C59AA8-0461-440B-A756-D3F44B8339C3}" type="pres">
      <dgm:prSet presAssocID="{056BB3FC-AC9F-49DF-8F11-DB361C5BD555}" presName="rootConnector" presStyleLbl="node2" presStyleIdx="1" presStyleCnt="2"/>
      <dgm:spPr/>
      <dgm:t>
        <a:bodyPr/>
        <a:lstStyle/>
        <a:p>
          <a:endParaRPr lang="en-US"/>
        </a:p>
      </dgm:t>
    </dgm:pt>
    <dgm:pt modelId="{465E9D92-B0F6-4AAE-9FA4-C25D368C601D}" type="pres">
      <dgm:prSet presAssocID="{056BB3FC-AC9F-49DF-8F11-DB361C5BD555}" presName="hierChild4" presStyleCnt="0"/>
      <dgm:spPr/>
    </dgm:pt>
    <dgm:pt modelId="{FE53BD74-0805-4255-9178-01C965014D84}" type="pres">
      <dgm:prSet presAssocID="{056BB3FC-AC9F-49DF-8F11-DB361C5BD555}" presName="hierChild5" presStyleCnt="0"/>
      <dgm:spPr/>
    </dgm:pt>
    <dgm:pt modelId="{E9C0BA9A-097D-46BA-8C5A-749251E0C7DA}" type="pres">
      <dgm:prSet presAssocID="{5C55DE1A-ED42-4F88-AF4C-39AAA324473F}" presName="hierChild3" presStyleCnt="0"/>
      <dgm:spPr/>
    </dgm:pt>
  </dgm:ptLst>
  <dgm:cxnLst>
    <dgm:cxn modelId="{E2E32635-2BD5-404A-BC45-CFAB4EB3F698}" type="presOf" srcId="{9C053DE2-7905-48A4-9BF0-C60190436F7F}" destId="{7E6DBE80-8530-4541-A14E-7023574A25E9}" srcOrd="0" destOrd="0" presId="urn:microsoft.com/office/officeart/2005/8/layout/orgChart1"/>
    <dgm:cxn modelId="{3F64E102-9A5F-4BD6-9CFA-31038F0B4783}" type="presOf" srcId="{EC994CA6-A578-4662-803C-CBDF96915619}" destId="{462C6D18-4B03-4914-9592-07A9DBA4276C}" srcOrd="0" destOrd="0" presId="urn:microsoft.com/office/officeart/2005/8/layout/orgChart1"/>
    <dgm:cxn modelId="{A12D7DDD-5AF4-44C3-9CCA-9E6A2F28877D}" type="presOf" srcId="{056BB3FC-AC9F-49DF-8F11-DB361C5BD555}" destId="{1FC59AA8-0461-440B-A756-D3F44B8339C3}" srcOrd="1" destOrd="0" presId="urn:microsoft.com/office/officeart/2005/8/layout/orgChart1"/>
    <dgm:cxn modelId="{D154C7E2-9DF3-46F4-99CC-1CA0B317C50A}" type="presOf" srcId="{D5B20370-9597-482D-8EF3-E0838DB0C033}" destId="{D7A6A533-96DE-4685-9324-7C8448E000ED}" srcOrd="0" destOrd="0" presId="urn:microsoft.com/office/officeart/2005/8/layout/orgChart1"/>
    <dgm:cxn modelId="{DD1366CF-3AD0-4CE2-9173-0AC59007A021}" srcId="{5C55DE1A-ED42-4F88-AF4C-39AAA324473F}" destId="{056BB3FC-AC9F-49DF-8F11-DB361C5BD555}" srcOrd="1" destOrd="0" parTransId="{EC994CA6-A578-4662-803C-CBDF96915619}" sibTransId="{B699E894-6C7C-4751-AC41-FC99CCFC11F2}"/>
    <dgm:cxn modelId="{4BC0C0AD-A8F3-4B82-8C28-3548D06C709A}" type="presOf" srcId="{55A47C89-021B-4DB4-BA96-199B186E4A1E}" destId="{BA54D09C-629B-48A5-A6EB-14D98D3CB28A}" srcOrd="0" destOrd="0" presId="urn:microsoft.com/office/officeart/2005/8/layout/orgChart1"/>
    <dgm:cxn modelId="{F7524E33-A5C7-4D68-AE69-EF491F40628A}" srcId="{5C55DE1A-ED42-4F88-AF4C-39AAA324473F}" destId="{D5B20370-9597-482D-8EF3-E0838DB0C033}" srcOrd="0" destOrd="0" parTransId="{9C053DE2-7905-48A4-9BF0-C60190436F7F}" sibTransId="{C45AE0BF-DED7-40A7-9143-EED100F52DC5}"/>
    <dgm:cxn modelId="{D68A82F0-1BF0-4095-8EA7-22DB7F145FBE}" type="presOf" srcId="{5C55DE1A-ED42-4F88-AF4C-39AAA324473F}" destId="{DB184887-4319-42FF-BF21-40FB3AFE97E1}" srcOrd="1" destOrd="0" presId="urn:microsoft.com/office/officeart/2005/8/layout/orgChart1"/>
    <dgm:cxn modelId="{860889E6-8BEB-4E6E-97FB-11C07731B482}" type="presOf" srcId="{D5B20370-9597-482D-8EF3-E0838DB0C033}" destId="{5402881A-9087-45BB-956A-D8EA84942E78}" srcOrd="1" destOrd="0" presId="urn:microsoft.com/office/officeart/2005/8/layout/orgChart1"/>
    <dgm:cxn modelId="{EFC89B27-DA10-4A5F-85E2-C1554BDD9590}" srcId="{55A47C89-021B-4DB4-BA96-199B186E4A1E}" destId="{5C55DE1A-ED42-4F88-AF4C-39AAA324473F}" srcOrd="0" destOrd="0" parTransId="{D548175A-D994-4558-9D34-CD34E6AF629F}" sibTransId="{CE0F3D66-9076-47D5-8436-0BEEE8F7F65C}"/>
    <dgm:cxn modelId="{B4410A94-3429-4BC2-91BC-B40851C462F5}" type="presOf" srcId="{5C55DE1A-ED42-4F88-AF4C-39AAA324473F}" destId="{BAC011DE-93B2-480A-A520-B4C82F1C9C6B}" srcOrd="0" destOrd="0" presId="urn:microsoft.com/office/officeart/2005/8/layout/orgChart1"/>
    <dgm:cxn modelId="{11FB3743-27CF-479C-BCC0-F452EA8B14D8}" type="presOf" srcId="{056BB3FC-AC9F-49DF-8F11-DB361C5BD555}" destId="{081A4DB5-0265-473A-AD3A-49EDE6A91B89}" srcOrd="0" destOrd="0" presId="urn:microsoft.com/office/officeart/2005/8/layout/orgChart1"/>
    <dgm:cxn modelId="{599DBA65-1494-4A6D-B8F4-39206AF2828D}" type="presParOf" srcId="{BA54D09C-629B-48A5-A6EB-14D98D3CB28A}" destId="{EBF20417-30A9-454E-BD6A-ABC98F4471DA}" srcOrd="0" destOrd="0" presId="urn:microsoft.com/office/officeart/2005/8/layout/orgChart1"/>
    <dgm:cxn modelId="{8CC285CF-0E8B-4640-904E-D2BACF012220}" type="presParOf" srcId="{EBF20417-30A9-454E-BD6A-ABC98F4471DA}" destId="{5B46141D-99E9-4FF4-852E-33582D600E96}" srcOrd="0" destOrd="0" presId="urn:microsoft.com/office/officeart/2005/8/layout/orgChart1"/>
    <dgm:cxn modelId="{FE7D288A-D7B2-48EB-B2FF-F9C08DCFB437}" type="presParOf" srcId="{5B46141D-99E9-4FF4-852E-33582D600E96}" destId="{BAC011DE-93B2-480A-A520-B4C82F1C9C6B}" srcOrd="0" destOrd="0" presId="urn:microsoft.com/office/officeart/2005/8/layout/orgChart1"/>
    <dgm:cxn modelId="{D5014FB7-B9A8-4BE0-9630-382295C4AC45}" type="presParOf" srcId="{5B46141D-99E9-4FF4-852E-33582D600E96}" destId="{DB184887-4319-42FF-BF21-40FB3AFE97E1}" srcOrd="1" destOrd="0" presId="urn:microsoft.com/office/officeart/2005/8/layout/orgChart1"/>
    <dgm:cxn modelId="{FF39766B-CDE2-4923-9B9D-1A6A5CD810B6}" type="presParOf" srcId="{EBF20417-30A9-454E-BD6A-ABC98F4471DA}" destId="{1832770A-CD77-424D-9B62-1B2A873EC4FC}" srcOrd="1" destOrd="0" presId="urn:microsoft.com/office/officeart/2005/8/layout/orgChart1"/>
    <dgm:cxn modelId="{0128EAEB-0E50-481E-AC26-DCA619DCB8DC}" type="presParOf" srcId="{1832770A-CD77-424D-9B62-1B2A873EC4FC}" destId="{7E6DBE80-8530-4541-A14E-7023574A25E9}" srcOrd="0" destOrd="0" presId="urn:microsoft.com/office/officeart/2005/8/layout/orgChart1"/>
    <dgm:cxn modelId="{B67F78D7-6ED9-4A48-A020-8EC82B370F59}" type="presParOf" srcId="{1832770A-CD77-424D-9B62-1B2A873EC4FC}" destId="{A3FE4851-4BDB-40AE-A492-B496C9278E03}" srcOrd="1" destOrd="0" presId="urn:microsoft.com/office/officeart/2005/8/layout/orgChart1"/>
    <dgm:cxn modelId="{359B961F-154A-4977-8399-ECBA0ADEF0F6}" type="presParOf" srcId="{A3FE4851-4BDB-40AE-A492-B496C9278E03}" destId="{F0BA4EC3-C9AF-4B12-8AFE-2698A8484B1E}" srcOrd="0" destOrd="0" presId="urn:microsoft.com/office/officeart/2005/8/layout/orgChart1"/>
    <dgm:cxn modelId="{5A782211-DFFA-4821-B009-3E14DE7A932E}" type="presParOf" srcId="{F0BA4EC3-C9AF-4B12-8AFE-2698A8484B1E}" destId="{D7A6A533-96DE-4685-9324-7C8448E000ED}" srcOrd="0" destOrd="0" presId="urn:microsoft.com/office/officeart/2005/8/layout/orgChart1"/>
    <dgm:cxn modelId="{88771C0C-BC56-4B54-AFEB-F3213A8FF88E}" type="presParOf" srcId="{F0BA4EC3-C9AF-4B12-8AFE-2698A8484B1E}" destId="{5402881A-9087-45BB-956A-D8EA84942E78}" srcOrd="1" destOrd="0" presId="urn:microsoft.com/office/officeart/2005/8/layout/orgChart1"/>
    <dgm:cxn modelId="{66CFF3F8-4B33-45C6-B15B-D35F00684D6A}" type="presParOf" srcId="{A3FE4851-4BDB-40AE-A492-B496C9278E03}" destId="{B69F79D0-A68B-4960-AF8C-516BBE279D1C}" srcOrd="1" destOrd="0" presId="urn:microsoft.com/office/officeart/2005/8/layout/orgChart1"/>
    <dgm:cxn modelId="{E6FB6835-054A-4BC3-B33D-C081DB492A5F}" type="presParOf" srcId="{A3FE4851-4BDB-40AE-A492-B496C9278E03}" destId="{1B722D7E-7CC1-4CA7-94ED-A0E73D0819E2}" srcOrd="2" destOrd="0" presId="urn:microsoft.com/office/officeart/2005/8/layout/orgChart1"/>
    <dgm:cxn modelId="{8ACFAA88-99C1-4880-877B-613EBBDDC63B}" type="presParOf" srcId="{1832770A-CD77-424D-9B62-1B2A873EC4FC}" destId="{462C6D18-4B03-4914-9592-07A9DBA4276C}" srcOrd="2" destOrd="0" presId="urn:microsoft.com/office/officeart/2005/8/layout/orgChart1"/>
    <dgm:cxn modelId="{01CA4CE7-558A-47D9-9EDC-4C3344A18F6D}" type="presParOf" srcId="{1832770A-CD77-424D-9B62-1B2A873EC4FC}" destId="{E03BB7D6-8814-4075-9D17-5CA2A2B7F82C}" srcOrd="3" destOrd="0" presId="urn:microsoft.com/office/officeart/2005/8/layout/orgChart1"/>
    <dgm:cxn modelId="{06EB15B2-BF35-40F4-8739-41B0EB90577F}" type="presParOf" srcId="{E03BB7D6-8814-4075-9D17-5CA2A2B7F82C}" destId="{D453D7AA-9EA8-4867-9AB7-D98D57B23E71}" srcOrd="0" destOrd="0" presId="urn:microsoft.com/office/officeart/2005/8/layout/orgChart1"/>
    <dgm:cxn modelId="{1AF2BC5D-648B-4798-84E6-0263E6F03041}" type="presParOf" srcId="{D453D7AA-9EA8-4867-9AB7-D98D57B23E71}" destId="{081A4DB5-0265-473A-AD3A-49EDE6A91B89}" srcOrd="0" destOrd="0" presId="urn:microsoft.com/office/officeart/2005/8/layout/orgChart1"/>
    <dgm:cxn modelId="{7A30229A-459A-48BF-BDFE-2C4A2C238211}" type="presParOf" srcId="{D453D7AA-9EA8-4867-9AB7-D98D57B23E71}" destId="{1FC59AA8-0461-440B-A756-D3F44B8339C3}" srcOrd="1" destOrd="0" presId="urn:microsoft.com/office/officeart/2005/8/layout/orgChart1"/>
    <dgm:cxn modelId="{B343E012-9136-423A-8C74-1751FE8FD179}" type="presParOf" srcId="{E03BB7D6-8814-4075-9D17-5CA2A2B7F82C}" destId="{465E9D92-B0F6-4AAE-9FA4-C25D368C601D}" srcOrd="1" destOrd="0" presId="urn:microsoft.com/office/officeart/2005/8/layout/orgChart1"/>
    <dgm:cxn modelId="{CD198412-FFC1-4C01-B55F-E4A1A2C9C804}" type="presParOf" srcId="{E03BB7D6-8814-4075-9D17-5CA2A2B7F82C}" destId="{FE53BD74-0805-4255-9178-01C965014D84}" srcOrd="2" destOrd="0" presId="urn:microsoft.com/office/officeart/2005/8/layout/orgChart1"/>
    <dgm:cxn modelId="{4F3F3E65-8BF7-4F2D-8CFE-AA17DA287E10}" type="presParOf" srcId="{EBF20417-30A9-454E-BD6A-ABC98F4471DA}" destId="{E9C0BA9A-097D-46BA-8C5A-749251E0C7DA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752600"/>
          </a:xfrm>
        </p:spPr>
        <p:txBody>
          <a:bodyPr>
            <a:noAutofit/>
          </a:bodyPr>
          <a:lstStyle/>
          <a:p>
            <a:r>
              <a:rPr lang="en-IN" sz="3500" b="1" dirty="0" smtClean="0"/>
              <a:t>GE8291</a:t>
            </a:r>
            <a:r>
              <a:rPr lang="en-IN" sz="3500" dirty="0" smtClean="0"/>
              <a:t/>
            </a:r>
            <a:br>
              <a:rPr lang="en-IN" sz="3500" dirty="0" smtClean="0"/>
            </a:br>
            <a:r>
              <a:rPr lang="en-IN" sz="3200" dirty="0" smtClean="0"/>
              <a:t>Environmental Science and Engineering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UNIT​ ​I​ ​</a:t>
            </a:r>
          </a:p>
          <a:p>
            <a:pPr lvl="1"/>
            <a:r>
              <a:rPr lang="en-US" dirty="0" smtClean="0"/>
              <a:t>ENVIRONMENT, ECOSYSTEMS AND BIODIVERSITY </a:t>
            </a:r>
          </a:p>
          <a:p>
            <a:r>
              <a:rPr lang="en-IN" dirty="0" smtClean="0"/>
              <a:t>UNIT II</a:t>
            </a:r>
          </a:p>
          <a:p>
            <a:pPr lvl="1"/>
            <a:r>
              <a:rPr lang="en-US" dirty="0" smtClean="0"/>
              <a:t>ENVIRONMENTAL POLLUTION</a:t>
            </a:r>
          </a:p>
          <a:p>
            <a:r>
              <a:rPr lang="en-US" dirty="0" smtClean="0"/>
              <a:t>UNIT​ ​III​ </a:t>
            </a:r>
          </a:p>
          <a:p>
            <a:pPr lvl="1"/>
            <a:r>
              <a:rPr lang="en-US" dirty="0" smtClean="0"/>
              <a:t>​NATURAL RESOURCES</a:t>
            </a:r>
          </a:p>
          <a:p>
            <a:r>
              <a:rPr lang="en-US" dirty="0" smtClean="0"/>
              <a:t>UNIT​ ​IV​ </a:t>
            </a:r>
          </a:p>
          <a:p>
            <a:pPr lvl="1"/>
            <a:r>
              <a:rPr lang="en-US" dirty="0" smtClean="0"/>
              <a:t>​SOCIAL ISSUES AND THE ENVIRONMENT</a:t>
            </a:r>
          </a:p>
          <a:p>
            <a:r>
              <a:rPr lang="fr-FR" dirty="0" smtClean="0"/>
              <a:t>UNIT​ ​V​ </a:t>
            </a:r>
          </a:p>
          <a:p>
            <a:pPr lvl="1"/>
            <a:r>
              <a:rPr lang="fr-FR" dirty="0" smtClean="0"/>
              <a:t>​</a:t>
            </a:r>
            <a:r>
              <a:rPr lang="en-US" dirty="0" smtClean="0"/>
              <a:t>HUMAN POPULATION AND THE ENVIRONMENT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Environmental Science</a:t>
            </a:r>
          </a:p>
          <a:p>
            <a:pPr lvl="1"/>
            <a:r>
              <a:rPr lang="en-IN" dirty="0" smtClean="0"/>
              <a:t>It is a study about the interrelationship of biotic (living) and </a:t>
            </a:r>
            <a:r>
              <a:rPr lang="en-IN" dirty="0" err="1" smtClean="0"/>
              <a:t>abiotic</a:t>
            </a:r>
            <a:r>
              <a:rPr lang="en-IN" dirty="0" smtClean="0"/>
              <a:t> (non - living) components present in the environment.</a:t>
            </a:r>
          </a:p>
          <a:p>
            <a:r>
              <a:rPr lang="en-IN" dirty="0" smtClean="0"/>
              <a:t>Environmental Engineering</a:t>
            </a:r>
          </a:p>
          <a:p>
            <a:pPr lvl="1"/>
            <a:r>
              <a:rPr lang="en-IN" dirty="0" smtClean="0"/>
              <a:t>It is the study of technical process which are used to minimize the pollution, asses the impact of human activities on environment and improve the quality of the environment,</a:t>
            </a:r>
          </a:p>
          <a:p>
            <a:r>
              <a:rPr lang="en-IN" dirty="0" smtClean="0"/>
              <a:t> Environmental Studies:</a:t>
            </a:r>
          </a:p>
          <a:p>
            <a:pPr lvl="1"/>
            <a:r>
              <a:rPr lang="en-IN" dirty="0" smtClean="0"/>
              <a:t>It is a process of imparting knowledge to the people for maintain healthy environment.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Importance of Environmental Studies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provides information about the condition of environment that helps for planning and designing the projects.</a:t>
            </a:r>
          </a:p>
          <a:p>
            <a:r>
              <a:rPr lang="en-IN" dirty="0" smtClean="0"/>
              <a:t>Provides knowledge about eco system</a:t>
            </a:r>
            <a:r>
              <a:rPr lang="en-US" dirty="0" smtClean="0"/>
              <a:t>.</a:t>
            </a:r>
          </a:p>
          <a:p>
            <a:r>
              <a:rPr lang="en-IN" dirty="0" smtClean="0"/>
              <a:t>Provides information about biodiversity.</a:t>
            </a:r>
          </a:p>
          <a:p>
            <a:r>
              <a:rPr lang="en-IN" dirty="0" smtClean="0"/>
              <a:t>Helps to solve environmental problems.</a:t>
            </a:r>
            <a:endParaRPr lang="en-US" dirty="0" smtClean="0"/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 of Environmental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To get an awareness and sensitivity of environmental problems.</a:t>
            </a:r>
          </a:p>
          <a:p>
            <a:r>
              <a:rPr lang="en-IN" dirty="0" smtClean="0"/>
              <a:t>To motivate active participation in improvement and protection of environment.</a:t>
            </a:r>
          </a:p>
          <a:p>
            <a:r>
              <a:rPr lang="en-IN" dirty="0" smtClean="0"/>
              <a:t>To develop the skills to solve environmental problems</a:t>
            </a:r>
          </a:p>
          <a:p>
            <a:r>
              <a:rPr lang="en-IN" dirty="0" smtClean="0"/>
              <a:t>To know the importance of conservation of natural resources.</a:t>
            </a:r>
          </a:p>
          <a:p>
            <a:r>
              <a:rPr lang="en-IN" dirty="0" smtClean="0"/>
              <a:t>To conduct environmental programs  in terms of social, economic, ecological and ascetic factors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 for Public Awareness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Increasing Population, Urbanisation and poverty it leads to degradation of natural resources.</a:t>
            </a:r>
          </a:p>
          <a:p>
            <a:r>
              <a:rPr lang="en-IN" dirty="0" smtClean="0"/>
              <a:t>It leads to public participations.</a:t>
            </a:r>
          </a:p>
          <a:p>
            <a:r>
              <a:rPr lang="en-IN" b="1" i="1" dirty="0" smtClean="0"/>
              <a:t>Types of participation</a:t>
            </a:r>
          </a:p>
          <a:p>
            <a:pPr lvl="1"/>
            <a:r>
              <a:rPr lang="en-IN" dirty="0" smtClean="0"/>
              <a:t>Pressure Group</a:t>
            </a:r>
          </a:p>
          <a:p>
            <a:pPr lvl="1"/>
            <a:r>
              <a:rPr lang="en-IN" dirty="0" smtClean="0"/>
              <a:t>Watch Dog</a:t>
            </a:r>
          </a:p>
          <a:p>
            <a:pPr lvl="1"/>
            <a:r>
              <a:rPr lang="en-IN" dirty="0" smtClean="0"/>
              <a:t> Advisory Council</a:t>
            </a:r>
          </a:p>
          <a:p>
            <a:pPr lvl="1"/>
            <a:r>
              <a:rPr lang="en-IN" dirty="0" smtClean="0"/>
              <a:t>Enforcing environmental laws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Concept of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i="1" dirty="0" smtClean="0"/>
              <a:t>Eco System</a:t>
            </a:r>
          </a:p>
          <a:p>
            <a:pPr lvl="1" algn="just"/>
            <a:r>
              <a:rPr lang="en-IN" dirty="0" smtClean="0"/>
              <a:t>A stable self supporting system formed by the interaction of </a:t>
            </a:r>
            <a:r>
              <a:rPr lang="en-IN" b="1" dirty="0" smtClean="0">
                <a:solidFill>
                  <a:srgbClr val="FF0000"/>
                </a:solidFill>
              </a:rPr>
              <a:t>living and non living </a:t>
            </a:r>
            <a:r>
              <a:rPr lang="en-IN" dirty="0" smtClean="0"/>
              <a:t>component present in the environment is called eco system.</a:t>
            </a:r>
          </a:p>
          <a:p>
            <a:pPr lvl="1" algn="just"/>
            <a:r>
              <a:rPr lang="en-IN" dirty="0" smtClean="0"/>
              <a:t>It is basic functional unit of ecology.</a:t>
            </a:r>
          </a:p>
          <a:p>
            <a:pPr lvl="1" algn="just"/>
            <a:r>
              <a:rPr lang="en-IN" dirty="0" smtClean="0"/>
              <a:t>Examples</a:t>
            </a:r>
          </a:p>
          <a:p>
            <a:pPr lvl="2" algn="just"/>
            <a:r>
              <a:rPr lang="en-IN" dirty="0" smtClean="0"/>
              <a:t>Pond</a:t>
            </a:r>
          </a:p>
          <a:p>
            <a:pPr lvl="2" algn="just"/>
            <a:r>
              <a:rPr lang="en-IN" dirty="0" smtClean="0"/>
              <a:t>Lake</a:t>
            </a:r>
          </a:p>
          <a:p>
            <a:pPr lvl="2" algn="just"/>
            <a:r>
              <a:rPr lang="en-IN" dirty="0" smtClean="0"/>
              <a:t>Desert</a:t>
            </a:r>
          </a:p>
          <a:p>
            <a:pPr lvl="2" algn="just"/>
            <a:r>
              <a:rPr lang="en-IN" dirty="0" smtClean="0"/>
              <a:t>Grassland </a:t>
            </a:r>
          </a:p>
          <a:p>
            <a:pPr lvl="2" algn="just"/>
            <a:r>
              <a:rPr lang="en-IN" dirty="0" smtClean="0"/>
              <a:t>Forest</a:t>
            </a:r>
          </a:p>
          <a:p>
            <a:pPr lvl="2" algn="just"/>
            <a:r>
              <a:rPr lang="en-IN" dirty="0" smtClean="0"/>
              <a:t>Marine</a:t>
            </a:r>
          </a:p>
          <a:p>
            <a:pPr lvl="1" algn="just"/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4429124" y="3500438"/>
          <a:ext cx="4143404" cy="285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192102"/>
            <a:ext cx="6286544" cy="879444"/>
          </a:xfrm>
        </p:spPr>
        <p:txBody>
          <a:bodyPr/>
          <a:lstStyle/>
          <a:p>
            <a:r>
              <a:rPr lang="en-IN" dirty="0" smtClean="0"/>
              <a:t>Ecosystem</a:t>
            </a:r>
            <a:endParaRPr lang="en-US" dirty="0"/>
          </a:p>
        </p:txBody>
      </p:sp>
      <p:pic>
        <p:nvPicPr>
          <p:cNvPr id="1026" name="Picture 2" descr="Image result for eco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285860"/>
            <a:ext cx="6105525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y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Py-Template</Template>
  <TotalTime>337</TotalTime>
  <Words>348</Words>
  <Application>Microsoft Office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Py-Template</vt:lpstr>
      <vt:lpstr>GE8291 Environmental Science and Engineering</vt:lpstr>
      <vt:lpstr>Units</vt:lpstr>
      <vt:lpstr>Definitions</vt:lpstr>
      <vt:lpstr>Importance of Environmental Studies</vt:lpstr>
      <vt:lpstr>Scope of Environmental Studies</vt:lpstr>
      <vt:lpstr>Need for Public Awareness</vt:lpstr>
      <vt:lpstr>Concept of Ecosystem</vt:lpstr>
      <vt:lpstr>Ecosystem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and Python Programming</dc:title>
  <dc:creator>Rajasekaran S</dc:creator>
  <cp:lastModifiedBy>Rajasekaran S</cp:lastModifiedBy>
  <cp:revision>109</cp:revision>
  <dcterms:created xsi:type="dcterms:W3CDTF">2018-09-03T03:50:11Z</dcterms:created>
  <dcterms:modified xsi:type="dcterms:W3CDTF">2018-12-15T03:47:45Z</dcterms:modified>
</cp:coreProperties>
</file>