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429</TotalTime>
  <Words>721</Words>
  <Application>Microsoft Office PowerPoint</Application>
  <PresentationFormat>On-screen Show (4:3)</PresentationFormat>
  <Paragraphs>168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154</cp:revision>
  <dcterms:created xsi:type="dcterms:W3CDTF">2018-09-03T03:50:11Z</dcterms:created>
  <dcterms:modified xsi:type="dcterms:W3CDTF">2018-12-18T04:52:42Z</dcterms:modified>
</cp:coreProperties>
</file>