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6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47C89-021B-4DB4-BA96-199B186E4A1E}" type="doc">
      <dgm:prSet loTypeId="urn:microsoft.com/office/officeart/2005/8/layout/orgChart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55DE1A-ED42-4F88-AF4C-39AAA324473F}">
      <dgm:prSet phldrT="[Text]" custT="1"/>
      <dgm:spPr/>
      <dgm:t>
        <a:bodyPr/>
        <a:lstStyle/>
        <a:p>
          <a:r>
            <a:rPr lang="en-IN" sz="2800" dirty="0" smtClean="0"/>
            <a:t>Ecosystem</a:t>
          </a:r>
          <a:endParaRPr lang="en-US" sz="2800" dirty="0"/>
        </a:p>
      </dgm:t>
    </dgm:pt>
    <dgm:pt modelId="{D548175A-D994-4558-9D34-CD34E6AF629F}" type="parTrans" cxnId="{EFC89B27-DA10-4A5F-85E2-C1554BDD9590}">
      <dgm:prSet/>
      <dgm:spPr/>
      <dgm:t>
        <a:bodyPr/>
        <a:lstStyle/>
        <a:p>
          <a:endParaRPr lang="en-US" sz="1000"/>
        </a:p>
      </dgm:t>
    </dgm:pt>
    <dgm:pt modelId="{CE0F3D66-9076-47D5-8436-0BEEE8F7F65C}" type="sibTrans" cxnId="{EFC89B27-DA10-4A5F-85E2-C1554BDD9590}">
      <dgm:prSet/>
      <dgm:spPr/>
      <dgm:t>
        <a:bodyPr/>
        <a:lstStyle/>
        <a:p>
          <a:endParaRPr lang="en-US" sz="1000"/>
        </a:p>
      </dgm:t>
    </dgm:pt>
    <dgm:pt modelId="{D5B20370-9597-482D-8EF3-E0838DB0C033}">
      <dgm:prSet phldrT="[Text]" custT="1"/>
      <dgm:spPr/>
      <dgm:t>
        <a:bodyPr/>
        <a:lstStyle/>
        <a:p>
          <a:r>
            <a:rPr lang="en-IN" sz="2800" dirty="0" smtClean="0"/>
            <a:t>Natural</a:t>
          </a:r>
          <a:endParaRPr lang="en-US" sz="2800" dirty="0"/>
        </a:p>
      </dgm:t>
    </dgm:pt>
    <dgm:pt modelId="{9C053DE2-7905-48A4-9BF0-C60190436F7F}" type="parTrans" cxnId="{F7524E33-A5C7-4D68-AE69-EF491F40628A}">
      <dgm:prSet/>
      <dgm:spPr/>
      <dgm:t>
        <a:bodyPr/>
        <a:lstStyle/>
        <a:p>
          <a:endParaRPr lang="en-US" sz="1000"/>
        </a:p>
      </dgm:t>
    </dgm:pt>
    <dgm:pt modelId="{C45AE0BF-DED7-40A7-9143-EED100F52DC5}" type="sibTrans" cxnId="{F7524E33-A5C7-4D68-AE69-EF491F40628A}">
      <dgm:prSet/>
      <dgm:spPr/>
      <dgm:t>
        <a:bodyPr/>
        <a:lstStyle/>
        <a:p>
          <a:endParaRPr lang="en-US" sz="1000"/>
        </a:p>
      </dgm:t>
    </dgm:pt>
    <dgm:pt modelId="{056BB3FC-AC9F-49DF-8F11-DB361C5BD555}">
      <dgm:prSet phldrT="[Text]" custT="1"/>
      <dgm:spPr/>
      <dgm:t>
        <a:bodyPr/>
        <a:lstStyle/>
        <a:p>
          <a:r>
            <a:rPr lang="en-IN" sz="2800" dirty="0" smtClean="0"/>
            <a:t>Artificial</a:t>
          </a:r>
          <a:endParaRPr lang="en-US" sz="2800" dirty="0"/>
        </a:p>
      </dgm:t>
    </dgm:pt>
    <dgm:pt modelId="{EC994CA6-A578-4662-803C-CBDF96915619}" type="parTrans" cxnId="{DD1366CF-3AD0-4CE2-9173-0AC59007A021}">
      <dgm:prSet/>
      <dgm:spPr/>
      <dgm:t>
        <a:bodyPr/>
        <a:lstStyle/>
        <a:p>
          <a:endParaRPr lang="en-US" sz="1000"/>
        </a:p>
      </dgm:t>
    </dgm:pt>
    <dgm:pt modelId="{B699E894-6C7C-4751-AC41-FC99CCFC11F2}" type="sibTrans" cxnId="{DD1366CF-3AD0-4CE2-9173-0AC59007A021}">
      <dgm:prSet/>
      <dgm:spPr/>
      <dgm:t>
        <a:bodyPr/>
        <a:lstStyle/>
        <a:p>
          <a:endParaRPr lang="en-US" sz="1000"/>
        </a:p>
      </dgm:t>
    </dgm:pt>
    <dgm:pt modelId="{BA54D09C-629B-48A5-A6EB-14D98D3CB28A}" type="pres">
      <dgm:prSet presAssocID="{55A47C89-021B-4DB4-BA96-199B186E4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F20417-30A9-454E-BD6A-ABC98F4471DA}" type="pres">
      <dgm:prSet presAssocID="{5C55DE1A-ED42-4F88-AF4C-39AAA324473F}" presName="hierRoot1" presStyleCnt="0">
        <dgm:presLayoutVars>
          <dgm:hierBranch val="init"/>
        </dgm:presLayoutVars>
      </dgm:prSet>
      <dgm:spPr/>
    </dgm:pt>
    <dgm:pt modelId="{5B46141D-99E9-4FF4-852E-33582D600E96}" type="pres">
      <dgm:prSet presAssocID="{5C55DE1A-ED42-4F88-AF4C-39AAA324473F}" presName="rootComposite1" presStyleCnt="0"/>
      <dgm:spPr/>
    </dgm:pt>
    <dgm:pt modelId="{BAC011DE-93B2-480A-A520-B4C82F1C9C6B}" type="pres">
      <dgm:prSet presAssocID="{5C55DE1A-ED42-4F88-AF4C-39AAA32447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84887-4319-42FF-BF21-40FB3AFE97E1}" type="pres">
      <dgm:prSet presAssocID="{5C55DE1A-ED42-4F88-AF4C-39AAA32447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2770A-CD77-424D-9B62-1B2A873EC4FC}" type="pres">
      <dgm:prSet presAssocID="{5C55DE1A-ED42-4F88-AF4C-39AAA324473F}" presName="hierChild2" presStyleCnt="0"/>
      <dgm:spPr/>
    </dgm:pt>
    <dgm:pt modelId="{7E6DBE80-8530-4541-A14E-7023574A25E9}" type="pres">
      <dgm:prSet presAssocID="{9C053DE2-7905-48A4-9BF0-C60190436F7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3FE4851-4BDB-40AE-A492-B496C9278E03}" type="pres">
      <dgm:prSet presAssocID="{D5B20370-9597-482D-8EF3-E0838DB0C033}" presName="hierRoot2" presStyleCnt="0">
        <dgm:presLayoutVars>
          <dgm:hierBranch val="init"/>
        </dgm:presLayoutVars>
      </dgm:prSet>
      <dgm:spPr/>
    </dgm:pt>
    <dgm:pt modelId="{F0BA4EC3-C9AF-4B12-8AFE-2698A8484B1E}" type="pres">
      <dgm:prSet presAssocID="{D5B20370-9597-482D-8EF3-E0838DB0C033}" presName="rootComposite" presStyleCnt="0"/>
      <dgm:spPr/>
    </dgm:pt>
    <dgm:pt modelId="{D7A6A533-96DE-4685-9324-7C8448E000ED}" type="pres">
      <dgm:prSet presAssocID="{D5B20370-9597-482D-8EF3-E0838DB0C03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2881A-9087-45BB-956A-D8EA84942E78}" type="pres">
      <dgm:prSet presAssocID="{D5B20370-9597-482D-8EF3-E0838DB0C033}" presName="rootConnector" presStyleLbl="node2" presStyleIdx="0" presStyleCnt="2"/>
      <dgm:spPr/>
      <dgm:t>
        <a:bodyPr/>
        <a:lstStyle/>
        <a:p>
          <a:endParaRPr lang="en-US"/>
        </a:p>
      </dgm:t>
    </dgm:pt>
    <dgm:pt modelId="{B69F79D0-A68B-4960-AF8C-516BBE279D1C}" type="pres">
      <dgm:prSet presAssocID="{D5B20370-9597-482D-8EF3-E0838DB0C033}" presName="hierChild4" presStyleCnt="0"/>
      <dgm:spPr/>
    </dgm:pt>
    <dgm:pt modelId="{1B722D7E-7CC1-4CA7-94ED-A0E73D0819E2}" type="pres">
      <dgm:prSet presAssocID="{D5B20370-9597-482D-8EF3-E0838DB0C033}" presName="hierChild5" presStyleCnt="0"/>
      <dgm:spPr/>
    </dgm:pt>
    <dgm:pt modelId="{462C6D18-4B03-4914-9592-07A9DBA4276C}" type="pres">
      <dgm:prSet presAssocID="{EC994CA6-A578-4662-803C-CBDF9691561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03BB7D6-8814-4075-9D17-5CA2A2B7F82C}" type="pres">
      <dgm:prSet presAssocID="{056BB3FC-AC9F-49DF-8F11-DB361C5BD555}" presName="hierRoot2" presStyleCnt="0">
        <dgm:presLayoutVars>
          <dgm:hierBranch val="init"/>
        </dgm:presLayoutVars>
      </dgm:prSet>
      <dgm:spPr/>
    </dgm:pt>
    <dgm:pt modelId="{D453D7AA-9EA8-4867-9AB7-D98D57B23E71}" type="pres">
      <dgm:prSet presAssocID="{056BB3FC-AC9F-49DF-8F11-DB361C5BD555}" presName="rootComposite" presStyleCnt="0"/>
      <dgm:spPr/>
    </dgm:pt>
    <dgm:pt modelId="{081A4DB5-0265-473A-AD3A-49EDE6A91B89}" type="pres">
      <dgm:prSet presAssocID="{056BB3FC-AC9F-49DF-8F11-DB361C5BD55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59AA8-0461-440B-A756-D3F44B8339C3}" type="pres">
      <dgm:prSet presAssocID="{056BB3FC-AC9F-49DF-8F11-DB361C5BD555}" presName="rootConnector" presStyleLbl="node2" presStyleIdx="1" presStyleCnt="2"/>
      <dgm:spPr/>
      <dgm:t>
        <a:bodyPr/>
        <a:lstStyle/>
        <a:p>
          <a:endParaRPr lang="en-US"/>
        </a:p>
      </dgm:t>
    </dgm:pt>
    <dgm:pt modelId="{465E9D92-B0F6-4AAE-9FA4-C25D368C601D}" type="pres">
      <dgm:prSet presAssocID="{056BB3FC-AC9F-49DF-8F11-DB361C5BD555}" presName="hierChild4" presStyleCnt="0"/>
      <dgm:spPr/>
    </dgm:pt>
    <dgm:pt modelId="{FE53BD74-0805-4255-9178-01C965014D84}" type="pres">
      <dgm:prSet presAssocID="{056BB3FC-AC9F-49DF-8F11-DB361C5BD555}" presName="hierChild5" presStyleCnt="0"/>
      <dgm:spPr/>
    </dgm:pt>
    <dgm:pt modelId="{E9C0BA9A-097D-46BA-8C5A-749251E0C7DA}" type="pres">
      <dgm:prSet presAssocID="{5C55DE1A-ED42-4F88-AF4C-39AAA324473F}" presName="hierChild3" presStyleCnt="0"/>
      <dgm:spPr/>
    </dgm:pt>
  </dgm:ptLst>
  <dgm:cxnLst>
    <dgm:cxn modelId="{E2E32635-2BD5-404A-BC45-CFAB4EB3F698}" type="presOf" srcId="{9C053DE2-7905-48A4-9BF0-C60190436F7F}" destId="{7E6DBE80-8530-4541-A14E-7023574A25E9}" srcOrd="0" destOrd="0" presId="urn:microsoft.com/office/officeart/2005/8/layout/orgChart1"/>
    <dgm:cxn modelId="{3F64E102-9A5F-4BD6-9CFA-31038F0B4783}" type="presOf" srcId="{EC994CA6-A578-4662-803C-CBDF96915619}" destId="{462C6D18-4B03-4914-9592-07A9DBA4276C}" srcOrd="0" destOrd="0" presId="urn:microsoft.com/office/officeart/2005/8/layout/orgChart1"/>
    <dgm:cxn modelId="{A12D7DDD-5AF4-44C3-9CCA-9E6A2F28877D}" type="presOf" srcId="{056BB3FC-AC9F-49DF-8F11-DB361C5BD555}" destId="{1FC59AA8-0461-440B-A756-D3F44B8339C3}" srcOrd="1" destOrd="0" presId="urn:microsoft.com/office/officeart/2005/8/layout/orgChart1"/>
    <dgm:cxn modelId="{D154C7E2-9DF3-46F4-99CC-1CA0B317C50A}" type="presOf" srcId="{D5B20370-9597-482D-8EF3-E0838DB0C033}" destId="{D7A6A533-96DE-4685-9324-7C8448E000ED}" srcOrd="0" destOrd="0" presId="urn:microsoft.com/office/officeart/2005/8/layout/orgChart1"/>
    <dgm:cxn modelId="{DD1366CF-3AD0-4CE2-9173-0AC59007A021}" srcId="{5C55DE1A-ED42-4F88-AF4C-39AAA324473F}" destId="{056BB3FC-AC9F-49DF-8F11-DB361C5BD555}" srcOrd="1" destOrd="0" parTransId="{EC994CA6-A578-4662-803C-CBDF96915619}" sibTransId="{B699E894-6C7C-4751-AC41-FC99CCFC11F2}"/>
    <dgm:cxn modelId="{4BC0C0AD-A8F3-4B82-8C28-3548D06C709A}" type="presOf" srcId="{55A47C89-021B-4DB4-BA96-199B186E4A1E}" destId="{BA54D09C-629B-48A5-A6EB-14D98D3CB28A}" srcOrd="0" destOrd="0" presId="urn:microsoft.com/office/officeart/2005/8/layout/orgChart1"/>
    <dgm:cxn modelId="{F7524E33-A5C7-4D68-AE69-EF491F40628A}" srcId="{5C55DE1A-ED42-4F88-AF4C-39AAA324473F}" destId="{D5B20370-9597-482D-8EF3-E0838DB0C033}" srcOrd="0" destOrd="0" parTransId="{9C053DE2-7905-48A4-9BF0-C60190436F7F}" sibTransId="{C45AE0BF-DED7-40A7-9143-EED100F52DC5}"/>
    <dgm:cxn modelId="{D68A82F0-1BF0-4095-8EA7-22DB7F145FBE}" type="presOf" srcId="{5C55DE1A-ED42-4F88-AF4C-39AAA324473F}" destId="{DB184887-4319-42FF-BF21-40FB3AFE97E1}" srcOrd="1" destOrd="0" presId="urn:microsoft.com/office/officeart/2005/8/layout/orgChart1"/>
    <dgm:cxn modelId="{860889E6-8BEB-4E6E-97FB-11C07731B482}" type="presOf" srcId="{D5B20370-9597-482D-8EF3-E0838DB0C033}" destId="{5402881A-9087-45BB-956A-D8EA84942E78}" srcOrd="1" destOrd="0" presId="urn:microsoft.com/office/officeart/2005/8/layout/orgChart1"/>
    <dgm:cxn modelId="{EFC89B27-DA10-4A5F-85E2-C1554BDD9590}" srcId="{55A47C89-021B-4DB4-BA96-199B186E4A1E}" destId="{5C55DE1A-ED42-4F88-AF4C-39AAA324473F}" srcOrd="0" destOrd="0" parTransId="{D548175A-D994-4558-9D34-CD34E6AF629F}" sibTransId="{CE0F3D66-9076-47D5-8436-0BEEE8F7F65C}"/>
    <dgm:cxn modelId="{B4410A94-3429-4BC2-91BC-B40851C462F5}" type="presOf" srcId="{5C55DE1A-ED42-4F88-AF4C-39AAA324473F}" destId="{BAC011DE-93B2-480A-A520-B4C82F1C9C6B}" srcOrd="0" destOrd="0" presId="urn:microsoft.com/office/officeart/2005/8/layout/orgChart1"/>
    <dgm:cxn modelId="{11FB3743-27CF-479C-BCC0-F452EA8B14D8}" type="presOf" srcId="{056BB3FC-AC9F-49DF-8F11-DB361C5BD555}" destId="{081A4DB5-0265-473A-AD3A-49EDE6A91B89}" srcOrd="0" destOrd="0" presId="urn:microsoft.com/office/officeart/2005/8/layout/orgChart1"/>
    <dgm:cxn modelId="{599DBA65-1494-4A6D-B8F4-39206AF2828D}" type="presParOf" srcId="{BA54D09C-629B-48A5-A6EB-14D98D3CB28A}" destId="{EBF20417-30A9-454E-BD6A-ABC98F4471DA}" srcOrd="0" destOrd="0" presId="urn:microsoft.com/office/officeart/2005/8/layout/orgChart1"/>
    <dgm:cxn modelId="{8CC285CF-0E8B-4640-904E-D2BACF012220}" type="presParOf" srcId="{EBF20417-30A9-454E-BD6A-ABC98F4471DA}" destId="{5B46141D-99E9-4FF4-852E-33582D600E96}" srcOrd="0" destOrd="0" presId="urn:microsoft.com/office/officeart/2005/8/layout/orgChart1"/>
    <dgm:cxn modelId="{FE7D288A-D7B2-48EB-B2FF-F9C08DCFB437}" type="presParOf" srcId="{5B46141D-99E9-4FF4-852E-33582D600E96}" destId="{BAC011DE-93B2-480A-A520-B4C82F1C9C6B}" srcOrd="0" destOrd="0" presId="urn:microsoft.com/office/officeart/2005/8/layout/orgChart1"/>
    <dgm:cxn modelId="{D5014FB7-B9A8-4BE0-9630-382295C4AC45}" type="presParOf" srcId="{5B46141D-99E9-4FF4-852E-33582D600E96}" destId="{DB184887-4319-42FF-BF21-40FB3AFE97E1}" srcOrd="1" destOrd="0" presId="urn:microsoft.com/office/officeart/2005/8/layout/orgChart1"/>
    <dgm:cxn modelId="{FF39766B-CDE2-4923-9B9D-1A6A5CD810B6}" type="presParOf" srcId="{EBF20417-30A9-454E-BD6A-ABC98F4471DA}" destId="{1832770A-CD77-424D-9B62-1B2A873EC4FC}" srcOrd="1" destOrd="0" presId="urn:microsoft.com/office/officeart/2005/8/layout/orgChart1"/>
    <dgm:cxn modelId="{0128EAEB-0E50-481E-AC26-DCA619DCB8DC}" type="presParOf" srcId="{1832770A-CD77-424D-9B62-1B2A873EC4FC}" destId="{7E6DBE80-8530-4541-A14E-7023574A25E9}" srcOrd="0" destOrd="0" presId="urn:microsoft.com/office/officeart/2005/8/layout/orgChart1"/>
    <dgm:cxn modelId="{B67F78D7-6ED9-4A48-A020-8EC82B370F59}" type="presParOf" srcId="{1832770A-CD77-424D-9B62-1B2A873EC4FC}" destId="{A3FE4851-4BDB-40AE-A492-B496C9278E03}" srcOrd="1" destOrd="0" presId="urn:microsoft.com/office/officeart/2005/8/layout/orgChart1"/>
    <dgm:cxn modelId="{359B961F-154A-4977-8399-ECBA0ADEF0F6}" type="presParOf" srcId="{A3FE4851-4BDB-40AE-A492-B496C9278E03}" destId="{F0BA4EC3-C9AF-4B12-8AFE-2698A8484B1E}" srcOrd="0" destOrd="0" presId="urn:microsoft.com/office/officeart/2005/8/layout/orgChart1"/>
    <dgm:cxn modelId="{5A782211-DFFA-4821-B009-3E14DE7A932E}" type="presParOf" srcId="{F0BA4EC3-C9AF-4B12-8AFE-2698A8484B1E}" destId="{D7A6A533-96DE-4685-9324-7C8448E000ED}" srcOrd="0" destOrd="0" presId="urn:microsoft.com/office/officeart/2005/8/layout/orgChart1"/>
    <dgm:cxn modelId="{88771C0C-BC56-4B54-AFEB-F3213A8FF88E}" type="presParOf" srcId="{F0BA4EC3-C9AF-4B12-8AFE-2698A8484B1E}" destId="{5402881A-9087-45BB-956A-D8EA84942E78}" srcOrd="1" destOrd="0" presId="urn:microsoft.com/office/officeart/2005/8/layout/orgChart1"/>
    <dgm:cxn modelId="{66CFF3F8-4B33-45C6-B15B-D35F00684D6A}" type="presParOf" srcId="{A3FE4851-4BDB-40AE-A492-B496C9278E03}" destId="{B69F79D0-A68B-4960-AF8C-516BBE279D1C}" srcOrd="1" destOrd="0" presId="urn:microsoft.com/office/officeart/2005/8/layout/orgChart1"/>
    <dgm:cxn modelId="{E6FB6835-054A-4BC3-B33D-C081DB492A5F}" type="presParOf" srcId="{A3FE4851-4BDB-40AE-A492-B496C9278E03}" destId="{1B722D7E-7CC1-4CA7-94ED-A0E73D0819E2}" srcOrd="2" destOrd="0" presId="urn:microsoft.com/office/officeart/2005/8/layout/orgChart1"/>
    <dgm:cxn modelId="{8ACFAA88-99C1-4880-877B-613EBBDDC63B}" type="presParOf" srcId="{1832770A-CD77-424D-9B62-1B2A873EC4FC}" destId="{462C6D18-4B03-4914-9592-07A9DBA4276C}" srcOrd="2" destOrd="0" presId="urn:microsoft.com/office/officeart/2005/8/layout/orgChart1"/>
    <dgm:cxn modelId="{01CA4CE7-558A-47D9-9EDC-4C3344A18F6D}" type="presParOf" srcId="{1832770A-CD77-424D-9B62-1B2A873EC4FC}" destId="{E03BB7D6-8814-4075-9D17-5CA2A2B7F82C}" srcOrd="3" destOrd="0" presId="urn:microsoft.com/office/officeart/2005/8/layout/orgChart1"/>
    <dgm:cxn modelId="{06EB15B2-BF35-40F4-8739-41B0EB90577F}" type="presParOf" srcId="{E03BB7D6-8814-4075-9D17-5CA2A2B7F82C}" destId="{D453D7AA-9EA8-4867-9AB7-D98D57B23E71}" srcOrd="0" destOrd="0" presId="urn:microsoft.com/office/officeart/2005/8/layout/orgChart1"/>
    <dgm:cxn modelId="{1AF2BC5D-648B-4798-84E6-0263E6F03041}" type="presParOf" srcId="{D453D7AA-9EA8-4867-9AB7-D98D57B23E71}" destId="{081A4DB5-0265-473A-AD3A-49EDE6A91B89}" srcOrd="0" destOrd="0" presId="urn:microsoft.com/office/officeart/2005/8/layout/orgChart1"/>
    <dgm:cxn modelId="{7A30229A-459A-48BF-BDFE-2C4A2C238211}" type="presParOf" srcId="{D453D7AA-9EA8-4867-9AB7-D98D57B23E71}" destId="{1FC59AA8-0461-440B-A756-D3F44B8339C3}" srcOrd="1" destOrd="0" presId="urn:microsoft.com/office/officeart/2005/8/layout/orgChart1"/>
    <dgm:cxn modelId="{B343E012-9136-423A-8C74-1751FE8FD179}" type="presParOf" srcId="{E03BB7D6-8814-4075-9D17-5CA2A2B7F82C}" destId="{465E9D92-B0F6-4AAE-9FA4-C25D368C601D}" srcOrd="1" destOrd="0" presId="urn:microsoft.com/office/officeart/2005/8/layout/orgChart1"/>
    <dgm:cxn modelId="{CD198412-FFC1-4C01-B55F-E4A1A2C9C804}" type="presParOf" srcId="{E03BB7D6-8814-4075-9D17-5CA2A2B7F82C}" destId="{FE53BD74-0805-4255-9178-01C965014D84}" srcOrd="2" destOrd="0" presId="urn:microsoft.com/office/officeart/2005/8/layout/orgChart1"/>
    <dgm:cxn modelId="{4F3F3E65-8BF7-4F2D-8CFE-AA17DA287E10}" type="presParOf" srcId="{EBF20417-30A9-454E-BD6A-ABC98F4471DA}" destId="{E9C0BA9A-097D-46BA-8C5A-749251E0C7DA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D4A55-9279-4BC6-A6FA-9FC62D72F31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CD2F92-67D1-42F2-82D8-E44BA13F5871}">
      <dgm:prSet phldrT="[Text]"/>
      <dgm:spPr/>
      <dgm:t>
        <a:bodyPr/>
        <a:lstStyle/>
        <a:p>
          <a:r>
            <a:rPr lang="en-IN" dirty="0" smtClean="0"/>
            <a:t>Eco System</a:t>
          </a:r>
          <a:endParaRPr lang="en-US" dirty="0"/>
        </a:p>
      </dgm:t>
    </dgm:pt>
    <dgm:pt modelId="{7BE560D8-C2A5-4694-A3CC-4AAECDF3A8D2}" type="parTrans" cxnId="{3B3FD2CE-09D9-4DDC-9BF4-18FE03D7A5D1}">
      <dgm:prSet/>
      <dgm:spPr/>
      <dgm:t>
        <a:bodyPr/>
        <a:lstStyle/>
        <a:p>
          <a:endParaRPr lang="en-US"/>
        </a:p>
      </dgm:t>
    </dgm:pt>
    <dgm:pt modelId="{F5C65613-03A1-4C46-9A3C-874711BFD563}" type="sibTrans" cxnId="{3B3FD2CE-09D9-4DDC-9BF4-18FE03D7A5D1}">
      <dgm:prSet/>
      <dgm:spPr/>
      <dgm:t>
        <a:bodyPr/>
        <a:lstStyle/>
        <a:p>
          <a:endParaRPr lang="en-US"/>
        </a:p>
      </dgm:t>
    </dgm:pt>
    <dgm:pt modelId="{A07C290F-AC18-4321-8B25-D3221D0E84C9}">
      <dgm:prSet phldrT="[Text]"/>
      <dgm:spPr/>
      <dgm:t>
        <a:bodyPr/>
        <a:lstStyle/>
        <a:p>
          <a:r>
            <a:rPr lang="en-IN" dirty="0" smtClean="0"/>
            <a:t>Biotic Components</a:t>
          </a:r>
          <a:endParaRPr lang="en-US" dirty="0"/>
        </a:p>
      </dgm:t>
    </dgm:pt>
    <dgm:pt modelId="{2CAB26BC-C5D9-46DC-A754-0BC5C13823DA}" type="parTrans" cxnId="{E93C766A-4CC2-4357-AE9C-E0802E3CF80B}">
      <dgm:prSet/>
      <dgm:spPr/>
      <dgm:t>
        <a:bodyPr/>
        <a:lstStyle/>
        <a:p>
          <a:endParaRPr lang="en-US"/>
        </a:p>
      </dgm:t>
    </dgm:pt>
    <dgm:pt modelId="{06A51518-B45B-4933-8DA9-0E0B255A6384}" type="sibTrans" cxnId="{E93C766A-4CC2-4357-AE9C-E0802E3CF80B}">
      <dgm:prSet/>
      <dgm:spPr/>
      <dgm:t>
        <a:bodyPr/>
        <a:lstStyle/>
        <a:p>
          <a:endParaRPr lang="en-US"/>
        </a:p>
      </dgm:t>
    </dgm:pt>
    <dgm:pt modelId="{9865DEC0-D025-4798-98A8-C46ABE87EC17}">
      <dgm:prSet phldrT="[Text]"/>
      <dgm:spPr/>
      <dgm:t>
        <a:bodyPr/>
        <a:lstStyle/>
        <a:p>
          <a:r>
            <a:rPr lang="en-IN" dirty="0" err="1" smtClean="0"/>
            <a:t>Abiotic</a:t>
          </a:r>
          <a:r>
            <a:rPr lang="en-IN" dirty="0" smtClean="0"/>
            <a:t> Component</a:t>
          </a:r>
          <a:endParaRPr lang="en-US" dirty="0"/>
        </a:p>
      </dgm:t>
    </dgm:pt>
    <dgm:pt modelId="{25F1C896-6120-4023-97DF-CA2B6F26AAAA}" type="parTrans" cxnId="{23CB565F-A023-4E3D-B244-4C32FE400351}">
      <dgm:prSet/>
      <dgm:spPr/>
      <dgm:t>
        <a:bodyPr/>
        <a:lstStyle/>
        <a:p>
          <a:endParaRPr lang="en-US"/>
        </a:p>
      </dgm:t>
    </dgm:pt>
    <dgm:pt modelId="{B93B8CDB-7700-4EDA-9DDE-D5C5B2CBA561}" type="sibTrans" cxnId="{23CB565F-A023-4E3D-B244-4C32FE400351}">
      <dgm:prSet/>
      <dgm:spPr/>
      <dgm:t>
        <a:bodyPr/>
        <a:lstStyle/>
        <a:p>
          <a:endParaRPr lang="en-US"/>
        </a:p>
      </dgm:t>
    </dgm:pt>
    <dgm:pt modelId="{BF688012-A4AB-43BD-AD67-B342DA9EB1A1}">
      <dgm:prSet phldrT="[Text]"/>
      <dgm:spPr/>
      <dgm:t>
        <a:bodyPr/>
        <a:lstStyle/>
        <a:p>
          <a:r>
            <a:rPr lang="en-IN" dirty="0" smtClean="0"/>
            <a:t>Climate Factor</a:t>
          </a:r>
          <a:endParaRPr lang="en-US" dirty="0"/>
        </a:p>
      </dgm:t>
    </dgm:pt>
    <dgm:pt modelId="{69C11C85-A3AC-4B3B-8603-00C0E053F7D0}" type="parTrans" cxnId="{598499D2-2D8B-468F-A371-F54B5FD08AEB}">
      <dgm:prSet/>
      <dgm:spPr/>
      <dgm:t>
        <a:bodyPr/>
        <a:lstStyle/>
        <a:p>
          <a:endParaRPr lang="en-US"/>
        </a:p>
      </dgm:t>
    </dgm:pt>
    <dgm:pt modelId="{36FFCCAB-9A02-4F18-A531-1B65A44F2E2D}" type="sibTrans" cxnId="{598499D2-2D8B-468F-A371-F54B5FD08AEB}">
      <dgm:prSet/>
      <dgm:spPr/>
      <dgm:t>
        <a:bodyPr/>
        <a:lstStyle/>
        <a:p>
          <a:endParaRPr lang="en-US"/>
        </a:p>
      </dgm:t>
    </dgm:pt>
    <dgm:pt modelId="{6C6B25E2-10A9-4E80-85A1-564097713135}">
      <dgm:prSet phldrT="[Text]"/>
      <dgm:spPr/>
      <dgm:t>
        <a:bodyPr/>
        <a:lstStyle/>
        <a:p>
          <a:r>
            <a:rPr lang="en-IN" dirty="0" smtClean="0"/>
            <a:t>Rain</a:t>
          </a:r>
          <a:endParaRPr lang="en-US" dirty="0"/>
        </a:p>
      </dgm:t>
    </dgm:pt>
    <dgm:pt modelId="{80A001E8-4F9D-4E91-B59C-F2776E57C053}" type="parTrans" cxnId="{3A1F916D-E7C4-4C8B-9FC7-F0DB1983DD2E}">
      <dgm:prSet/>
      <dgm:spPr/>
      <dgm:t>
        <a:bodyPr/>
        <a:lstStyle/>
        <a:p>
          <a:endParaRPr lang="en-US"/>
        </a:p>
      </dgm:t>
    </dgm:pt>
    <dgm:pt modelId="{64940C1A-B227-482C-914B-E08467F2BE48}" type="sibTrans" cxnId="{3A1F916D-E7C4-4C8B-9FC7-F0DB1983DD2E}">
      <dgm:prSet/>
      <dgm:spPr/>
      <dgm:t>
        <a:bodyPr/>
        <a:lstStyle/>
        <a:p>
          <a:endParaRPr lang="en-US"/>
        </a:p>
      </dgm:t>
    </dgm:pt>
    <dgm:pt modelId="{8C1B2657-5F7E-404A-8CE0-B4A07CF673E2}">
      <dgm:prSet phldrT="[Text]"/>
      <dgm:spPr/>
      <dgm:t>
        <a:bodyPr/>
        <a:lstStyle/>
        <a:p>
          <a:r>
            <a:rPr lang="en-IN" dirty="0" smtClean="0"/>
            <a:t>Light</a:t>
          </a:r>
          <a:endParaRPr lang="en-US" dirty="0"/>
        </a:p>
      </dgm:t>
    </dgm:pt>
    <dgm:pt modelId="{B3167CFE-AC5C-4306-ACF3-68303FC955E4}" type="parTrans" cxnId="{9F56E74D-A0E6-4D84-A5C4-1E26E0588480}">
      <dgm:prSet/>
      <dgm:spPr/>
      <dgm:t>
        <a:bodyPr/>
        <a:lstStyle/>
        <a:p>
          <a:endParaRPr lang="en-US"/>
        </a:p>
      </dgm:t>
    </dgm:pt>
    <dgm:pt modelId="{0904BD6C-9E83-436D-9D77-9104287B6048}" type="sibTrans" cxnId="{9F56E74D-A0E6-4D84-A5C4-1E26E0588480}">
      <dgm:prSet/>
      <dgm:spPr/>
      <dgm:t>
        <a:bodyPr/>
        <a:lstStyle/>
        <a:p>
          <a:endParaRPr lang="en-US"/>
        </a:p>
      </dgm:t>
    </dgm:pt>
    <dgm:pt modelId="{2173B93B-7E8D-4C49-AC97-64857F82749B}">
      <dgm:prSet phldrT="[Text]"/>
      <dgm:spPr/>
      <dgm:t>
        <a:bodyPr/>
        <a:lstStyle/>
        <a:p>
          <a:r>
            <a:rPr lang="en-IN" dirty="0" smtClean="0"/>
            <a:t>Wind</a:t>
          </a:r>
          <a:endParaRPr lang="en-US" dirty="0"/>
        </a:p>
      </dgm:t>
    </dgm:pt>
    <dgm:pt modelId="{E48B2AB6-26CB-4E1B-8B9F-1DC0CD81B351}" type="parTrans" cxnId="{B063F5A3-6DB0-48AC-B8AC-249AB73290F5}">
      <dgm:prSet/>
      <dgm:spPr/>
      <dgm:t>
        <a:bodyPr/>
        <a:lstStyle/>
        <a:p>
          <a:endParaRPr lang="en-US"/>
        </a:p>
      </dgm:t>
    </dgm:pt>
    <dgm:pt modelId="{5B48E4F0-0AC1-41F1-89D9-F5F6B9366964}" type="sibTrans" cxnId="{B063F5A3-6DB0-48AC-B8AC-249AB73290F5}">
      <dgm:prSet/>
      <dgm:spPr/>
      <dgm:t>
        <a:bodyPr/>
        <a:lstStyle/>
        <a:p>
          <a:endParaRPr lang="en-US"/>
        </a:p>
      </dgm:t>
    </dgm:pt>
    <dgm:pt modelId="{EF231D0F-4B8A-47EF-9993-CF9E4EC9FDAD}">
      <dgm:prSet phldrT="[Text]"/>
      <dgm:spPr/>
      <dgm:t>
        <a:bodyPr/>
        <a:lstStyle/>
        <a:p>
          <a:r>
            <a:rPr lang="en-IN" dirty="0" smtClean="0"/>
            <a:t>Temperatures</a:t>
          </a:r>
          <a:endParaRPr lang="en-US" dirty="0"/>
        </a:p>
      </dgm:t>
    </dgm:pt>
    <dgm:pt modelId="{3872A134-C573-43E3-90EC-1CD53F585656}" type="parTrans" cxnId="{626EE35A-6342-4C29-8C11-832CFEECFF1D}">
      <dgm:prSet/>
      <dgm:spPr/>
      <dgm:t>
        <a:bodyPr/>
        <a:lstStyle/>
        <a:p>
          <a:endParaRPr lang="en-US"/>
        </a:p>
      </dgm:t>
    </dgm:pt>
    <dgm:pt modelId="{7757546A-E857-4D8E-9CCE-1B0EDA97E1F6}" type="sibTrans" cxnId="{626EE35A-6342-4C29-8C11-832CFEECFF1D}">
      <dgm:prSet/>
      <dgm:spPr/>
      <dgm:t>
        <a:bodyPr/>
        <a:lstStyle/>
        <a:p>
          <a:endParaRPr lang="en-US"/>
        </a:p>
      </dgm:t>
    </dgm:pt>
    <dgm:pt modelId="{E001767D-6D35-4A6C-B9A6-7740121562D5}">
      <dgm:prSet phldrT="[Text]"/>
      <dgm:spPr/>
      <dgm:t>
        <a:bodyPr/>
        <a:lstStyle/>
        <a:p>
          <a:r>
            <a:rPr lang="en-IN" dirty="0" smtClean="0"/>
            <a:t>Chemical Factor</a:t>
          </a:r>
          <a:endParaRPr lang="en-US" dirty="0"/>
        </a:p>
      </dgm:t>
    </dgm:pt>
    <dgm:pt modelId="{5678B143-443A-4963-9137-479830FB38DB}" type="parTrans" cxnId="{9911D8D2-44B0-4793-9F1E-8B6028BACAA3}">
      <dgm:prSet/>
      <dgm:spPr/>
      <dgm:t>
        <a:bodyPr/>
        <a:lstStyle/>
        <a:p>
          <a:endParaRPr lang="en-US"/>
        </a:p>
      </dgm:t>
    </dgm:pt>
    <dgm:pt modelId="{6B0635EE-968F-4BF7-AC0F-B5F64FAB8E02}" type="sibTrans" cxnId="{9911D8D2-44B0-4793-9F1E-8B6028BACAA3}">
      <dgm:prSet/>
      <dgm:spPr/>
      <dgm:t>
        <a:bodyPr/>
        <a:lstStyle/>
        <a:p>
          <a:endParaRPr lang="en-US"/>
        </a:p>
      </dgm:t>
    </dgm:pt>
    <dgm:pt modelId="{083F4181-BB32-437B-9476-74609C2591A2}">
      <dgm:prSet phldrT="[Text]"/>
      <dgm:spPr/>
      <dgm:t>
        <a:bodyPr/>
        <a:lstStyle/>
        <a:p>
          <a:r>
            <a:rPr lang="en-IN" dirty="0" smtClean="0"/>
            <a:t>Soil</a:t>
          </a:r>
          <a:endParaRPr lang="en-US" dirty="0"/>
        </a:p>
      </dgm:t>
    </dgm:pt>
    <dgm:pt modelId="{A004CB57-A062-4ED3-801D-E645530CAD54}" type="parTrans" cxnId="{8AC4F82C-7371-464F-AD8C-613098089D2B}">
      <dgm:prSet/>
      <dgm:spPr/>
      <dgm:t>
        <a:bodyPr/>
        <a:lstStyle/>
        <a:p>
          <a:endParaRPr lang="en-US"/>
        </a:p>
      </dgm:t>
    </dgm:pt>
    <dgm:pt modelId="{093EB064-5336-4BB3-94CA-590606824138}" type="sibTrans" cxnId="{8AC4F82C-7371-464F-AD8C-613098089D2B}">
      <dgm:prSet/>
      <dgm:spPr/>
      <dgm:t>
        <a:bodyPr/>
        <a:lstStyle/>
        <a:p>
          <a:endParaRPr lang="en-US"/>
        </a:p>
      </dgm:t>
    </dgm:pt>
    <dgm:pt modelId="{3F15C59F-F17C-45CC-9D61-F0735F2ABC44}">
      <dgm:prSet phldrT="[Text]"/>
      <dgm:spPr/>
      <dgm:t>
        <a:bodyPr/>
        <a:lstStyle/>
        <a:p>
          <a:r>
            <a:rPr lang="en-IN" dirty="0" smtClean="0"/>
            <a:t>pH</a:t>
          </a:r>
          <a:endParaRPr lang="en-US" dirty="0"/>
        </a:p>
      </dgm:t>
    </dgm:pt>
    <dgm:pt modelId="{5343FAF3-3C83-4C8E-896F-6FCFE89ADDF5}" type="parTrans" cxnId="{31603B74-F89B-426F-A57B-10759BA15473}">
      <dgm:prSet/>
      <dgm:spPr/>
      <dgm:t>
        <a:bodyPr/>
        <a:lstStyle/>
        <a:p>
          <a:endParaRPr lang="en-US"/>
        </a:p>
      </dgm:t>
    </dgm:pt>
    <dgm:pt modelId="{ED8BC698-E19B-424D-9FC6-D138FB538588}" type="sibTrans" cxnId="{31603B74-F89B-426F-A57B-10759BA15473}">
      <dgm:prSet/>
      <dgm:spPr/>
      <dgm:t>
        <a:bodyPr/>
        <a:lstStyle/>
        <a:p>
          <a:endParaRPr lang="en-US"/>
        </a:p>
      </dgm:t>
    </dgm:pt>
    <dgm:pt modelId="{3930C99B-97E6-4BDF-B18D-85EE3E6D3C40}">
      <dgm:prSet phldrT="[Text]"/>
      <dgm:spPr/>
      <dgm:t>
        <a:bodyPr/>
        <a:lstStyle/>
        <a:p>
          <a:r>
            <a:rPr lang="en-IN" dirty="0" smtClean="0"/>
            <a:t>Minerals </a:t>
          </a:r>
          <a:endParaRPr lang="en-US" dirty="0"/>
        </a:p>
      </dgm:t>
    </dgm:pt>
    <dgm:pt modelId="{B8C29E49-2928-48E6-80EB-7F706E7FC5DD}" type="parTrans" cxnId="{C0CE9AFE-DA16-42AC-8DAF-864184713CDF}">
      <dgm:prSet/>
      <dgm:spPr/>
      <dgm:t>
        <a:bodyPr/>
        <a:lstStyle/>
        <a:p>
          <a:endParaRPr lang="en-US"/>
        </a:p>
      </dgm:t>
    </dgm:pt>
    <dgm:pt modelId="{B449ADC9-83D2-4491-B670-AAFCFAAEC77D}" type="sibTrans" cxnId="{C0CE9AFE-DA16-42AC-8DAF-864184713CDF}">
      <dgm:prSet/>
      <dgm:spPr/>
      <dgm:t>
        <a:bodyPr/>
        <a:lstStyle/>
        <a:p>
          <a:endParaRPr lang="en-US"/>
        </a:p>
      </dgm:t>
    </dgm:pt>
    <dgm:pt modelId="{7620FD18-4838-4468-B172-A6B784463028}">
      <dgm:prSet phldrT="[Text]"/>
      <dgm:spPr/>
      <dgm:t>
        <a:bodyPr/>
        <a:lstStyle/>
        <a:p>
          <a:r>
            <a:rPr lang="en-IN" dirty="0" smtClean="0"/>
            <a:t>Producer</a:t>
          </a:r>
          <a:endParaRPr lang="en-US" dirty="0"/>
        </a:p>
      </dgm:t>
    </dgm:pt>
    <dgm:pt modelId="{5277690B-52E9-4875-9F8A-83396E7C12A6}" type="parTrans" cxnId="{21C68A9A-BB3F-4256-A5FD-2745794EB3E7}">
      <dgm:prSet/>
      <dgm:spPr/>
      <dgm:t>
        <a:bodyPr/>
        <a:lstStyle/>
        <a:p>
          <a:endParaRPr lang="en-US"/>
        </a:p>
      </dgm:t>
    </dgm:pt>
    <dgm:pt modelId="{B7933695-494E-4F83-A817-21DBC3294BAE}" type="sibTrans" cxnId="{21C68A9A-BB3F-4256-A5FD-2745794EB3E7}">
      <dgm:prSet/>
      <dgm:spPr/>
      <dgm:t>
        <a:bodyPr/>
        <a:lstStyle/>
        <a:p>
          <a:endParaRPr lang="en-US"/>
        </a:p>
      </dgm:t>
    </dgm:pt>
    <dgm:pt modelId="{7A3C7205-EAAC-4B5D-915D-5FE855339856}">
      <dgm:prSet phldrT="[Text]"/>
      <dgm:spPr/>
      <dgm:t>
        <a:bodyPr/>
        <a:lstStyle/>
        <a:p>
          <a:r>
            <a:rPr lang="en-IN" dirty="0" smtClean="0"/>
            <a:t>Consumer</a:t>
          </a:r>
          <a:endParaRPr lang="en-US" dirty="0"/>
        </a:p>
      </dgm:t>
    </dgm:pt>
    <dgm:pt modelId="{E1D4F0F6-B5AA-4085-B5D2-D8B40B0A7442}" type="parTrans" cxnId="{31FAFD1E-8E6B-476E-A52F-2AE46D757CA5}">
      <dgm:prSet/>
      <dgm:spPr/>
      <dgm:t>
        <a:bodyPr/>
        <a:lstStyle/>
        <a:p>
          <a:endParaRPr lang="en-US"/>
        </a:p>
      </dgm:t>
    </dgm:pt>
    <dgm:pt modelId="{E9603A0D-54E4-4F0B-A2FA-3916F47942BB}" type="sibTrans" cxnId="{31FAFD1E-8E6B-476E-A52F-2AE46D757CA5}">
      <dgm:prSet/>
      <dgm:spPr/>
      <dgm:t>
        <a:bodyPr/>
        <a:lstStyle/>
        <a:p>
          <a:endParaRPr lang="en-US"/>
        </a:p>
      </dgm:t>
    </dgm:pt>
    <dgm:pt modelId="{FEB668BB-EAB8-415D-B6CF-CA5219B9B56B}">
      <dgm:prSet phldrT="[Text]"/>
      <dgm:spPr/>
      <dgm:t>
        <a:bodyPr/>
        <a:lstStyle/>
        <a:p>
          <a:r>
            <a:rPr lang="en-IN" dirty="0" smtClean="0"/>
            <a:t>Primary</a:t>
          </a:r>
          <a:endParaRPr lang="en-US" dirty="0"/>
        </a:p>
      </dgm:t>
    </dgm:pt>
    <dgm:pt modelId="{75CC2F58-C17C-43C3-AFAD-B96D79B02C9C}" type="parTrans" cxnId="{F0B2CDBF-C415-4F82-986C-136A7032A51A}">
      <dgm:prSet/>
      <dgm:spPr/>
      <dgm:t>
        <a:bodyPr/>
        <a:lstStyle/>
        <a:p>
          <a:endParaRPr lang="en-US"/>
        </a:p>
      </dgm:t>
    </dgm:pt>
    <dgm:pt modelId="{8790F5B2-9A20-47B9-9ED1-C6D5D455423B}" type="sibTrans" cxnId="{F0B2CDBF-C415-4F82-986C-136A7032A51A}">
      <dgm:prSet/>
      <dgm:spPr/>
      <dgm:t>
        <a:bodyPr/>
        <a:lstStyle/>
        <a:p>
          <a:endParaRPr lang="en-US"/>
        </a:p>
      </dgm:t>
    </dgm:pt>
    <dgm:pt modelId="{90BCFBA6-F895-4CE3-AD64-DF9E61328D90}">
      <dgm:prSet phldrT="[Text]"/>
      <dgm:spPr/>
      <dgm:t>
        <a:bodyPr/>
        <a:lstStyle/>
        <a:p>
          <a:r>
            <a:rPr lang="en-IN" dirty="0" smtClean="0"/>
            <a:t>Secondary</a:t>
          </a:r>
          <a:endParaRPr lang="en-US" dirty="0"/>
        </a:p>
      </dgm:t>
    </dgm:pt>
    <dgm:pt modelId="{5F1C10C6-36CC-4703-9733-4BACC3DE4EA5}" type="parTrans" cxnId="{AE57072A-0677-485C-BB00-0332E0059E72}">
      <dgm:prSet/>
      <dgm:spPr/>
      <dgm:t>
        <a:bodyPr/>
        <a:lstStyle/>
        <a:p>
          <a:endParaRPr lang="en-US"/>
        </a:p>
      </dgm:t>
    </dgm:pt>
    <dgm:pt modelId="{1E495C40-0EEF-4709-8699-1EB26379AF5F}" type="sibTrans" cxnId="{AE57072A-0677-485C-BB00-0332E0059E72}">
      <dgm:prSet/>
      <dgm:spPr/>
      <dgm:t>
        <a:bodyPr/>
        <a:lstStyle/>
        <a:p>
          <a:endParaRPr lang="en-US"/>
        </a:p>
      </dgm:t>
    </dgm:pt>
    <dgm:pt modelId="{4D280E73-C220-4E30-B63E-9B1739A95856}">
      <dgm:prSet phldrT="[Text]"/>
      <dgm:spPr/>
      <dgm:t>
        <a:bodyPr/>
        <a:lstStyle/>
        <a:p>
          <a:r>
            <a:rPr lang="en-IN" dirty="0" smtClean="0"/>
            <a:t>Tertiary</a:t>
          </a:r>
          <a:endParaRPr lang="en-US" dirty="0"/>
        </a:p>
      </dgm:t>
    </dgm:pt>
    <dgm:pt modelId="{FE956D94-D05D-4D03-8567-4FE224FFC262}" type="parTrans" cxnId="{E9BE3214-7232-47AF-BA28-6527EEA68666}">
      <dgm:prSet/>
      <dgm:spPr/>
      <dgm:t>
        <a:bodyPr/>
        <a:lstStyle/>
        <a:p>
          <a:endParaRPr lang="en-US"/>
        </a:p>
      </dgm:t>
    </dgm:pt>
    <dgm:pt modelId="{C06E3A9B-4607-4E28-91C0-A0F3B1CB68A8}" type="sibTrans" cxnId="{E9BE3214-7232-47AF-BA28-6527EEA68666}">
      <dgm:prSet/>
      <dgm:spPr/>
      <dgm:t>
        <a:bodyPr/>
        <a:lstStyle/>
        <a:p>
          <a:endParaRPr lang="en-US"/>
        </a:p>
      </dgm:t>
    </dgm:pt>
    <dgm:pt modelId="{42EDB7D4-A283-43B3-B2C1-8C2292516AF5}">
      <dgm:prSet phldrT="[Text]"/>
      <dgm:spPr/>
      <dgm:t>
        <a:bodyPr/>
        <a:lstStyle/>
        <a:p>
          <a:r>
            <a:rPr lang="en-IN" dirty="0" smtClean="0"/>
            <a:t>Decomposer </a:t>
          </a:r>
          <a:endParaRPr lang="en-US" dirty="0"/>
        </a:p>
      </dgm:t>
    </dgm:pt>
    <dgm:pt modelId="{61D67F75-F592-4776-8F53-A7589C845C0E}" type="parTrans" cxnId="{A059C9F9-C504-4F24-B898-31FCC5231B91}">
      <dgm:prSet/>
      <dgm:spPr/>
      <dgm:t>
        <a:bodyPr/>
        <a:lstStyle/>
        <a:p>
          <a:endParaRPr lang="en-US"/>
        </a:p>
      </dgm:t>
    </dgm:pt>
    <dgm:pt modelId="{6BCDE400-11F3-41BE-94E2-58F92BC895D3}" type="sibTrans" cxnId="{A059C9F9-C504-4F24-B898-31FCC5231B91}">
      <dgm:prSet/>
      <dgm:spPr/>
      <dgm:t>
        <a:bodyPr/>
        <a:lstStyle/>
        <a:p>
          <a:endParaRPr lang="en-US"/>
        </a:p>
      </dgm:t>
    </dgm:pt>
    <dgm:pt modelId="{9B036ED7-37E3-4F2B-A9C6-275137D0B616}" type="pres">
      <dgm:prSet presAssocID="{2EBD4A55-9279-4BC6-A6FA-9FC62D72F3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5FFEDE-2DCF-4852-8D19-40C478A3E988}" type="pres">
      <dgm:prSet presAssocID="{62CD2F92-67D1-42F2-82D8-E44BA13F5871}" presName="hierRoot1" presStyleCnt="0">
        <dgm:presLayoutVars>
          <dgm:hierBranch val="init"/>
        </dgm:presLayoutVars>
      </dgm:prSet>
      <dgm:spPr/>
    </dgm:pt>
    <dgm:pt modelId="{BAAD81C7-922A-43C5-AA07-7368CF9F9B1B}" type="pres">
      <dgm:prSet presAssocID="{62CD2F92-67D1-42F2-82D8-E44BA13F5871}" presName="rootComposite1" presStyleCnt="0"/>
      <dgm:spPr/>
    </dgm:pt>
    <dgm:pt modelId="{7C0DC374-EC83-4EF5-815B-8B4DB303D388}" type="pres">
      <dgm:prSet presAssocID="{62CD2F92-67D1-42F2-82D8-E44BA13F5871}" presName="rootText1" presStyleLbl="node0" presStyleIdx="0" presStyleCnt="1">
        <dgm:presLayoutVars>
          <dgm:chPref val="3"/>
        </dgm:presLayoutVars>
      </dgm:prSet>
      <dgm:spPr/>
    </dgm:pt>
    <dgm:pt modelId="{2FAB245F-D0EA-429A-B169-D396D0054243}" type="pres">
      <dgm:prSet presAssocID="{62CD2F92-67D1-42F2-82D8-E44BA13F5871}" presName="rootConnector1" presStyleLbl="node1" presStyleIdx="0" presStyleCnt="0"/>
      <dgm:spPr/>
    </dgm:pt>
    <dgm:pt modelId="{6999E2EA-3C1D-4AB5-B1A9-A341FCC08BF0}" type="pres">
      <dgm:prSet presAssocID="{62CD2F92-67D1-42F2-82D8-E44BA13F5871}" presName="hierChild2" presStyleCnt="0"/>
      <dgm:spPr/>
    </dgm:pt>
    <dgm:pt modelId="{649E9FC4-0653-44C7-9689-DC743DF91669}" type="pres">
      <dgm:prSet presAssocID="{25F1C896-6120-4023-97DF-CA2B6F26AAAA}" presName="Name37" presStyleLbl="parChTrans1D2" presStyleIdx="0" presStyleCnt="2"/>
      <dgm:spPr/>
    </dgm:pt>
    <dgm:pt modelId="{92408A05-4661-47A6-82A7-BD507245200C}" type="pres">
      <dgm:prSet presAssocID="{9865DEC0-D025-4798-98A8-C46ABE87EC17}" presName="hierRoot2" presStyleCnt="0">
        <dgm:presLayoutVars>
          <dgm:hierBranch val="init"/>
        </dgm:presLayoutVars>
      </dgm:prSet>
      <dgm:spPr/>
    </dgm:pt>
    <dgm:pt modelId="{30E35589-C06E-4889-B886-9C0218C7C69A}" type="pres">
      <dgm:prSet presAssocID="{9865DEC0-D025-4798-98A8-C46ABE87EC17}" presName="rootComposite" presStyleCnt="0"/>
      <dgm:spPr/>
    </dgm:pt>
    <dgm:pt modelId="{88DDF2EA-3960-4499-BD2D-E21BC3F5F746}" type="pres">
      <dgm:prSet presAssocID="{9865DEC0-D025-4798-98A8-C46ABE87EC17}" presName="rootText" presStyleLbl="node2" presStyleIdx="0" presStyleCnt="2" custScaleX="156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36876-CEEE-4B02-BC8D-9137E7F88973}" type="pres">
      <dgm:prSet presAssocID="{9865DEC0-D025-4798-98A8-C46ABE87EC17}" presName="rootConnector" presStyleLbl="node2" presStyleIdx="0" presStyleCnt="2"/>
      <dgm:spPr/>
    </dgm:pt>
    <dgm:pt modelId="{8DD88883-5EE6-4482-8CD2-56D0FDDB5690}" type="pres">
      <dgm:prSet presAssocID="{9865DEC0-D025-4798-98A8-C46ABE87EC17}" presName="hierChild4" presStyleCnt="0"/>
      <dgm:spPr/>
    </dgm:pt>
    <dgm:pt modelId="{72EDD89F-F6D4-4B35-988A-0EF5C924C88B}" type="pres">
      <dgm:prSet presAssocID="{69C11C85-A3AC-4B3B-8603-00C0E053F7D0}" presName="Name37" presStyleLbl="parChTrans1D3" presStyleIdx="0" presStyleCnt="5"/>
      <dgm:spPr/>
    </dgm:pt>
    <dgm:pt modelId="{215B5FAE-FB5A-4D1D-BACF-7F40815F683D}" type="pres">
      <dgm:prSet presAssocID="{BF688012-A4AB-43BD-AD67-B342DA9EB1A1}" presName="hierRoot2" presStyleCnt="0">
        <dgm:presLayoutVars>
          <dgm:hierBranch val="init"/>
        </dgm:presLayoutVars>
      </dgm:prSet>
      <dgm:spPr/>
    </dgm:pt>
    <dgm:pt modelId="{CD318DA9-8C9C-4D57-9739-A43A099BB61D}" type="pres">
      <dgm:prSet presAssocID="{BF688012-A4AB-43BD-AD67-B342DA9EB1A1}" presName="rootComposite" presStyleCnt="0"/>
      <dgm:spPr/>
    </dgm:pt>
    <dgm:pt modelId="{54179FE0-E21E-468C-91A1-90D7E80FDCE3}" type="pres">
      <dgm:prSet presAssocID="{BF688012-A4AB-43BD-AD67-B342DA9EB1A1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C34A8-A7E5-4938-A3F2-D6902157BF3B}" type="pres">
      <dgm:prSet presAssocID="{BF688012-A4AB-43BD-AD67-B342DA9EB1A1}" presName="rootConnector" presStyleLbl="node3" presStyleIdx="0" presStyleCnt="5"/>
      <dgm:spPr/>
    </dgm:pt>
    <dgm:pt modelId="{B3D44583-C583-43B6-A394-860D2CE62203}" type="pres">
      <dgm:prSet presAssocID="{BF688012-A4AB-43BD-AD67-B342DA9EB1A1}" presName="hierChild4" presStyleCnt="0"/>
      <dgm:spPr/>
    </dgm:pt>
    <dgm:pt modelId="{A3AB63B1-6FF6-4CFE-BE56-37A3A8D2594D}" type="pres">
      <dgm:prSet presAssocID="{80A001E8-4F9D-4E91-B59C-F2776E57C053}" presName="Name37" presStyleLbl="parChTrans1D4" presStyleIdx="0" presStyleCnt="10"/>
      <dgm:spPr/>
    </dgm:pt>
    <dgm:pt modelId="{69EF91B3-4C2A-4E67-BCC9-7BAF7708B62D}" type="pres">
      <dgm:prSet presAssocID="{6C6B25E2-10A9-4E80-85A1-564097713135}" presName="hierRoot2" presStyleCnt="0">
        <dgm:presLayoutVars>
          <dgm:hierBranch val="init"/>
        </dgm:presLayoutVars>
      </dgm:prSet>
      <dgm:spPr/>
    </dgm:pt>
    <dgm:pt modelId="{6B9F6473-6333-4690-997F-486155B735DC}" type="pres">
      <dgm:prSet presAssocID="{6C6B25E2-10A9-4E80-85A1-564097713135}" presName="rootComposite" presStyleCnt="0"/>
      <dgm:spPr/>
    </dgm:pt>
    <dgm:pt modelId="{E4E57F41-042F-45A5-8D92-5723CFA79F87}" type="pres">
      <dgm:prSet presAssocID="{6C6B25E2-10A9-4E80-85A1-564097713135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EF71C-1F6A-4A30-83ED-D0E222A1371D}" type="pres">
      <dgm:prSet presAssocID="{6C6B25E2-10A9-4E80-85A1-564097713135}" presName="rootConnector" presStyleLbl="node4" presStyleIdx="0" presStyleCnt="10"/>
      <dgm:spPr/>
    </dgm:pt>
    <dgm:pt modelId="{1783ACD0-E611-4899-A713-D8AF642DC7B8}" type="pres">
      <dgm:prSet presAssocID="{6C6B25E2-10A9-4E80-85A1-564097713135}" presName="hierChild4" presStyleCnt="0"/>
      <dgm:spPr/>
    </dgm:pt>
    <dgm:pt modelId="{0136CBB3-7AB6-47B2-A6C4-9DD91746F7C4}" type="pres">
      <dgm:prSet presAssocID="{6C6B25E2-10A9-4E80-85A1-564097713135}" presName="hierChild5" presStyleCnt="0"/>
      <dgm:spPr/>
    </dgm:pt>
    <dgm:pt modelId="{FDB13833-990D-41FB-8281-8DBC63378CDE}" type="pres">
      <dgm:prSet presAssocID="{B3167CFE-AC5C-4306-ACF3-68303FC955E4}" presName="Name37" presStyleLbl="parChTrans1D4" presStyleIdx="1" presStyleCnt="10"/>
      <dgm:spPr/>
    </dgm:pt>
    <dgm:pt modelId="{30816F05-29C5-4129-A639-1BF535F2B864}" type="pres">
      <dgm:prSet presAssocID="{8C1B2657-5F7E-404A-8CE0-B4A07CF673E2}" presName="hierRoot2" presStyleCnt="0">
        <dgm:presLayoutVars>
          <dgm:hierBranch val="init"/>
        </dgm:presLayoutVars>
      </dgm:prSet>
      <dgm:spPr/>
    </dgm:pt>
    <dgm:pt modelId="{9FE2AF0D-C333-47D8-92D1-CC58F01CAC9E}" type="pres">
      <dgm:prSet presAssocID="{8C1B2657-5F7E-404A-8CE0-B4A07CF673E2}" presName="rootComposite" presStyleCnt="0"/>
      <dgm:spPr/>
    </dgm:pt>
    <dgm:pt modelId="{5ECA00EF-B94E-4E22-A142-A63424C6E283}" type="pres">
      <dgm:prSet presAssocID="{8C1B2657-5F7E-404A-8CE0-B4A07CF673E2}" presName="rootText" presStyleLbl="node4" presStyleIdx="1" presStyleCnt="10">
        <dgm:presLayoutVars>
          <dgm:chPref val="3"/>
        </dgm:presLayoutVars>
      </dgm:prSet>
      <dgm:spPr/>
    </dgm:pt>
    <dgm:pt modelId="{8FE2F7CD-050B-453A-A061-F705FDBDBADC}" type="pres">
      <dgm:prSet presAssocID="{8C1B2657-5F7E-404A-8CE0-B4A07CF673E2}" presName="rootConnector" presStyleLbl="node4" presStyleIdx="1" presStyleCnt="10"/>
      <dgm:spPr/>
    </dgm:pt>
    <dgm:pt modelId="{F7B05C10-A967-4A96-8AFF-5447A22E4A62}" type="pres">
      <dgm:prSet presAssocID="{8C1B2657-5F7E-404A-8CE0-B4A07CF673E2}" presName="hierChild4" presStyleCnt="0"/>
      <dgm:spPr/>
    </dgm:pt>
    <dgm:pt modelId="{9770F9CD-6048-4A37-AED5-7A8584D1A904}" type="pres">
      <dgm:prSet presAssocID="{8C1B2657-5F7E-404A-8CE0-B4A07CF673E2}" presName="hierChild5" presStyleCnt="0"/>
      <dgm:spPr/>
    </dgm:pt>
    <dgm:pt modelId="{9DD49CB5-9275-460B-9C6B-CD2D60334277}" type="pres">
      <dgm:prSet presAssocID="{E48B2AB6-26CB-4E1B-8B9F-1DC0CD81B351}" presName="Name37" presStyleLbl="parChTrans1D4" presStyleIdx="2" presStyleCnt="10"/>
      <dgm:spPr/>
    </dgm:pt>
    <dgm:pt modelId="{AA4A8397-AB12-4570-9A38-97B27DF95C09}" type="pres">
      <dgm:prSet presAssocID="{2173B93B-7E8D-4C49-AC97-64857F82749B}" presName="hierRoot2" presStyleCnt="0">
        <dgm:presLayoutVars>
          <dgm:hierBranch val="init"/>
        </dgm:presLayoutVars>
      </dgm:prSet>
      <dgm:spPr/>
    </dgm:pt>
    <dgm:pt modelId="{8B0F16B4-361F-4939-A433-72C93DD802D1}" type="pres">
      <dgm:prSet presAssocID="{2173B93B-7E8D-4C49-AC97-64857F82749B}" presName="rootComposite" presStyleCnt="0"/>
      <dgm:spPr/>
    </dgm:pt>
    <dgm:pt modelId="{1A320179-1009-4B6D-954B-90BC43F13266}" type="pres">
      <dgm:prSet presAssocID="{2173B93B-7E8D-4C49-AC97-64857F82749B}" presName="rootText" presStyleLbl="node4" presStyleIdx="2" presStyleCnt="10">
        <dgm:presLayoutVars>
          <dgm:chPref val="3"/>
        </dgm:presLayoutVars>
      </dgm:prSet>
      <dgm:spPr/>
    </dgm:pt>
    <dgm:pt modelId="{9253B386-F021-43BE-BAEC-A09FD83909F6}" type="pres">
      <dgm:prSet presAssocID="{2173B93B-7E8D-4C49-AC97-64857F82749B}" presName="rootConnector" presStyleLbl="node4" presStyleIdx="2" presStyleCnt="10"/>
      <dgm:spPr/>
    </dgm:pt>
    <dgm:pt modelId="{B6EBD99A-FFEA-4ECC-BF83-96DD50BC8B5C}" type="pres">
      <dgm:prSet presAssocID="{2173B93B-7E8D-4C49-AC97-64857F82749B}" presName="hierChild4" presStyleCnt="0"/>
      <dgm:spPr/>
    </dgm:pt>
    <dgm:pt modelId="{336226EB-BF8D-4DE2-B858-ECA58F5CE4A9}" type="pres">
      <dgm:prSet presAssocID="{2173B93B-7E8D-4C49-AC97-64857F82749B}" presName="hierChild5" presStyleCnt="0"/>
      <dgm:spPr/>
    </dgm:pt>
    <dgm:pt modelId="{CA65C09C-229D-4D64-B2FD-89469AA9897A}" type="pres">
      <dgm:prSet presAssocID="{3872A134-C573-43E3-90EC-1CD53F585656}" presName="Name37" presStyleLbl="parChTrans1D4" presStyleIdx="3" presStyleCnt="10"/>
      <dgm:spPr/>
    </dgm:pt>
    <dgm:pt modelId="{000ACA4F-F856-4693-901D-8640660F55E8}" type="pres">
      <dgm:prSet presAssocID="{EF231D0F-4B8A-47EF-9993-CF9E4EC9FDAD}" presName="hierRoot2" presStyleCnt="0">
        <dgm:presLayoutVars>
          <dgm:hierBranch val="init"/>
        </dgm:presLayoutVars>
      </dgm:prSet>
      <dgm:spPr/>
    </dgm:pt>
    <dgm:pt modelId="{03C070C8-1699-444C-BBA5-5C0C89EA89AD}" type="pres">
      <dgm:prSet presAssocID="{EF231D0F-4B8A-47EF-9993-CF9E4EC9FDAD}" presName="rootComposite" presStyleCnt="0"/>
      <dgm:spPr/>
    </dgm:pt>
    <dgm:pt modelId="{95E08B68-777F-4D00-8FCB-A8680867E0C0}" type="pres">
      <dgm:prSet presAssocID="{EF231D0F-4B8A-47EF-9993-CF9E4EC9FDAD}" presName="rootText" presStyleLbl="node4" presStyleIdx="3" presStyleCnt="10" custScaleX="139530">
        <dgm:presLayoutVars>
          <dgm:chPref val="3"/>
        </dgm:presLayoutVars>
      </dgm:prSet>
      <dgm:spPr/>
    </dgm:pt>
    <dgm:pt modelId="{C36626A7-CAC8-4F7D-B4FF-5D99259F655E}" type="pres">
      <dgm:prSet presAssocID="{EF231D0F-4B8A-47EF-9993-CF9E4EC9FDAD}" presName="rootConnector" presStyleLbl="node4" presStyleIdx="3" presStyleCnt="10"/>
      <dgm:spPr/>
    </dgm:pt>
    <dgm:pt modelId="{F3335808-7EF0-447B-B5DD-0A191B282F87}" type="pres">
      <dgm:prSet presAssocID="{EF231D0F-4B8A-47EF-9993-CF9E4EC9FDAD}" presName="hierChild4" presStyleCnt="0"/>
      <dgm:spPr/>
    </dgm:pt>
    <dgm:pt modelId="{65F0ACF3-EE42-4FE7-A144-23C0CD9EBDDA}" type="pres">
      <dgm:prSet presAssocID="{EF231D0F-4B8A-47EF-9993-CF9E4EC9FDAD}" presName="hierChild5" presStyleCnt="0"/>
      <dgm:spPr/>
    </dgm:pt>
    <dgm:pt modelId="{B8A4DAC1-AD02-46DB-99E6-14CCF4FE9D4E}" type="pres">
      <dgm:prSet presAssocID="{BF688012-A4AB-43BD-AD67-B342DA9EB1A1}" presName="hierChild5" presStyleCnt="0"/>
      <dgm:spPr/>
    </dgm:pt>
    <dgm:pt modelId="{48114D2C-411D-468B-8557-F6099245D351}" type="pres">
      <dgm:prSet presAssocID="{5678B143-443A-4963-9137-479830FB38DB}" presName="Name37" presStyleLbl="parChTrans1D3" presStyleIdx="1" presStyleCnt="5"/>
      <dgm:spPr/>
    </dgm:pt>
    <dgm:pt modelId="{CD95494D-23D8-422F-8553-E6DFFDB0B050}" type="pres">
      <dgm:prSet presAssocID="{E001767D-6D35-4A6C-B9A6-7740121562D5}" presName="hierRoot2" presStyleCnt="0">
        <dgm:presLayoutVars>
          <dgm:hierBranch val="init"/>
        </dgm:presLayoutVars>
      </dgm:prSet>
      <dgm:spPr/>
    </dgm:pt>
    <dgm:pt modelId="{20BEE6F9-CBBF-4FA3-952E-932EB3A79015}" type="pres">
      <dgm:prSet presAssocID="{E001767D-6D35-4A6C-B9A6-7740121562D5}" presName="rootComposite" presStyleCnt="0"/>
      <dgm:spPr/>
    </dgm:pt>
    <dgm:pt modelId="{566A6DF9-374F-4469-AD40-0EC0C4A60C2C}" type="pres">
      <dgm:prSet presAssocID="{E001767D-6D35-4A6C-B9A6-7740121562D5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06A322-C110-4F01-A3A7-4696D1FB2F75}" type="pres">
      <dgm:prSet presAssocID="{E001767D-6D35-4A6C-B9A6-7740121562D5}" presName="rootConnector" presStyleLbl="node3" presStyleIdx="1" presStyleCnt="5"/>
      <dgm:spPr/>
    </dgm:pt>
    <dgm:pt modelId="{C136FE72-BD20-464E-AD4D-3744D369415B}" type="pres">
      <dgm:prSet presAssocID="{E001767D-6D35-4A6C-B9A6-7740121562D5}" presName="hierChild4" presStyleCnt="0"/>
      <dgm:spPr/>
    </dgm:pt>
    <dgm:pt modelId="{CF8A37F1-7162-499F-BFFD-EF955C673C25}" type="pres">
      <dgm:prSet presAssocID="{A004CB57-A062-4ED3-801D-E645530CAD54}" presName="Name37" presStyleLbl="parChTrans1D4" presStyleIdx="4" presStyleCnt="10"/>
      <dgm:spPr/>
    </dgm:pt>
    <dgm:pt modelId="{4B66F780-95F6-4B5B-8155-831546DCA988}" type="pres">
      <dgm:prSet presAssocID="{083F4181-BB32-437B-9476-74609C2591A2}" presName="hierRoot2" presStyleCnt="0">
        <dgm:presLayoutVars>
          <dgm:hierBranch val="init"/>
        </dgm:presLayoutVars>
      </dgm:prSet>
      <dgm:spPr/>
    </dgm:pt>
    <dgm:pt modelId="{9C8364FF-D6E1-457C-A6D0-156B3BBD913D}" type="pres">
      <dgm:prSet presAssocID="{083F4181-BB32-437B-9476-74609C2591A2}" presName="rootComposite" presStyleCnt="0"/>
      <dgm:spPr/>
    </dgm:pt>
    <dgm:pt modelId="{A6D4204E-923B-47BE-9AA1-5A46215F12C5}" type="pres">
      <dgm:prSet presAssocID="{083F4181-BB32-437B-9476-74609C2591A2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85875-DC96-4A01-A6B2-EA63D58F4FEB}" type="pres">
      <dgm:prSet presAssocID="{083F4181-BB32-437B-9476-74609C2591A2}" presName="rootConnector" presStyleLbl="node4" presStyleIdx="4" presStyleCnt="10"/>
      <dgm:spPr/>
    </dgm:pt>
    <dgm:pt modelId="{3F4DBC68-3955-4D5A-B2A3-8EC16A5C92E5}" type="pres">
      <dgm:prSet presAssocID="{083F4181-BB32-437B-9476-74609C2591A2}" presName="hierChild4" presStyleCnt="0"/>
      <dgm:spPr/>
    </dgm:pt>
    <dgm:pt modelId="{53B98020-580D-4734-AB79-08C9D22D16C6}" type="pres">
      <dgm:prSet presAssocID="{083F4181-BB32-437B-9476-74609C2591A2}" presName="hierChild5" presStyleCnt="0"/>
      <dgm:spPr/>
    </dgm:pt>
    <dgm:pt modelId="{5339DA53-2B94-40C5-A189-1BD162D72DA8}" type="pres">
      <dgm:prSet presAssocID="{5343FAF3-3C83-4C8E-896F-6FCFE89ADDF5}" presName="Name37" presStyleLbl="parChTrans1D4" presStyleIdx="5" presStyleCnt="10"/>
      <dgm:spPr/>
    </dgm:pt>
    <dgm:pt modelId="{C5F10E29-E35F-42FE-BDDF-670A8E7CB976}" type="pres">
      <dgm:prSet presAssocID="{3F15C59F-F17C-45CC-9D61-F0735F2ABC44}" presName="hierRoot2" presStyleCnt="0">
        <dgm:presLayoutVars>
          <dgm:hierBranch val="init"/>
        </dgm:presLayoutVars>
      </dgm:prSet>
      <dgm:spPr/>
    </dgm:pt>
    <dgm:pt modelId="{24188A5B-6D47-48CB-8B2A-78484FBC45AC}" type="pres">
      <dgm:prSet presAssocID="{3F15C59F-F17C-45CC-9D61-F0735F2ABC44}" presName="rootComposite" presStyleCnt="0"/>
      <dgm:spPr/>
    </dgm:pt>
    <dgm:pt modelId="{323A37B4-C59E-4A21-B72C-90DA273EA45B}" type="pres">
      <dgm:prSet presAssocID="{3F15C59F-F17C-45CC-9D61-F0735F2ABC44}" presName="rootText" presStyleLbl="node4" presStyleIdx="5" presStyleCnt="10">
        <dgm:presLayoutVars>
          <dgm:chPref val="3"/>
        </dgm:presLayoutVars>
      </dgm:prSet>
      <dgm:spPr/>
    </dgm:pt>
    <dgm:pt modelId="{CDA672C7-E272-4507-A580-7D8912352F83}" type="pres">
      <dgm:prSet presAssocID="{3F15C59F-F17C-45CC-9D61-F0735F2ABC44}" presName="rootConnector" presStyleLbl="node4" presStyleIdx="5" presStyleCnt="10"/>
      <dgm:spPr/>
    </dgm:pt>
    <dgm:pt modelId="{EF04B3BD-9444-4B0C-923B-EBB95F86EABE}" type="pres">
      <dgm:prSet presAssocID="{3F15C59F-F17C-45CC-9D61-F0735F2ABC44}" presName="hierChild4" presStyleCnt="0"/>
      <dgm:spPr/>
    </dgm:pt>
    <dgm:pt modelId="{FD078B60-DE11-4B38-ABB9-7A370AFADB0F}" type="pres">
      <dgm:prSet presAssocID="{3F15C59F-F17C-45CC-9D61-F0735F2ABC44}" presName="hierChild5" presStyleCnt="0"/>
      <dgm:spPr/>
    </dgm:pt>
    <dgm:pt modelId="{150BD734-8A8C-4C28-8AC3-2FDF05FFC52F}" type="pres">
      <dgm:prSet presAssocID="{B8C29E49-2928-48E6-80EB-7F706E7FC5DD}" presName="Name37" presStyleLbl="parChTrans1D4" presStyleIdx="6" presStyleCnt="10"/>
      <dgm:spPr/>
    </dgm:pt>
    <dgm:pt modelId="{5C1F7831-8C09-4A8A-AD50-40F9858D240F}" type="pres">
      <dgm:prSet presAssocID="{3930C99B-97E6-4BDF-B18D-85EE3E6D3C40}" presName="hierRoot2" presStyleCnt="0">
        <dgm:presLayoutVars>
          <dgm:hierBranch val="init"/>
        </dgm:presLayoutVars>
      </dgm:prSet>
      <dgm:spPr/>
    </dgm:pt>
    <dgm:pt modelId="{1F9C8C90-A0BB-4DB9-A971-AE5DB7D4E8FB}" type="pres">
      <dgm:prSet presAssocID="{3930C99B-97E6-4BDF-B18D-85EE3E6D3C40}" presName="rootComposite" presStyleCnt="0"/>
      <dgm:spPr/>
    </dgm:pt>
    <dgm:pt modelId="{579AFED9-5216-4D3E-8327-8AF77B1E3E0E}" type="pres">
      <dgm:prSet presAssocID="{3930C99B-97E6-4BDF-B18D-85EE3E6D3C40}" presName="rootText" presStyleLbl="node4" presStyleIdx="6" presStyleCnt="10">
        <dgm:presLayoutVars>
          <dgm:chPref val="3"/>
        </dgm:presLayoutVars>
      </dgm:prSet>
      <dgm:spPr/>
    </dgm:pt>
    <dgm:pt modelId="{3E36BB7F-DE5E-4BC7-91AE-BD47FBF73405}" type="pres">
      <dgm:prSet presAssocID="{3930C99B-97E6-4BDF-B18D-85EE3E6D3C40}" presName="rootConnector" presStyleLbl="node4" presStyleIdx="6" presStyleCnt="10"/>
      <dgm:spPr/>
    </dgm:pt>
    <dgm:pt modelId="{F0B48898-49A9-4812-AD29-2166FED1A4C9}" type="pres">
      <dgm:prSet presAssocID="{3930C99B-97E6-4BDF-B18D-85EE3E6D3C40}" presName="hierChild4" presStyleCnt="0"/>
      <dgm:spPr/>
    </dgm:pt>
    <dgm:pt modelId="{673E4CB2-5E43-4E56-932F-AF87B90C7C81}" type="pres">
      <dgm:prSet presAssocID="{3930C99B-97E6-4BDF-B18D-85EE3E6D3C40}" presName="hierChild5" presStyleCnt="0"/>
      <dgm:spPr/>
    </dgm:pt>
    <dgm:pt modelId="{F5279349-0B37-428B-8EA3-4D04D7543E2F}" type="pres">
      <dgm:prSet presAssocID="{E001767D-6D35-4A6C-B9A6-7740121562D5}" presName="hierChild5" presStyleCnt="0"/>
      <dgm:spPr/>
    </dgm:pt>
    <dgm:pt modelId="{4AD4F881-E327-4B53-9165-06AA92328090}" type="pres">
      <dgm:prSet presAssocID="{9865DEC0-D025-4798-98A8-C46ABE87EC17}" presName="hierChild5" presStyleCnt="0"/>
      <dgm:spPr/>
    </dgm:pt>
    <dgm:pt modelId="{16D09170-3A44-4A74-89DF-E76112F215EE}" type="pres">
      <dgm:prSet presAssocID="{2CAB26BC-C5D9-46DC-A754-0BC5C13823DA}" presName="Name37" presStyleLbl="parChTrans1D2" presStyleIdx="1" presStyleCnt="2"/>
      <dgm:spPr/>
    </dgm:pt>
    <dgm:pt modelId="{CE30B49F-C12F-427F-BB1E-C58986CB09D3}" type="pres">
      <dgm:prSet presAssocID="{A07C290F-AC18-4321-8B25-D3221D0E84C9}" presName="hierRoot2" presStyleCnt="0">
        <dgm:presLayoutVars>
          <dgm:hierBranch val="init"/>
        </dgm:presLayoutVars>
      </dgm:prSet>
      <dgm:spPr/>
    </dgm:pt>
    <dgm:pt modelId="{94F9E6C9-71EC-4647-9E45-542F009FC51E}" type="pres">
      <dgm:prSet presAssocID="{A07C290F-AC18-4321-8B25-D3221D0E84C9}" presName="rootComposite" presStyleCnt="0"/>
      <dgm:spPr/>
    </dgm:pt>
    <dgm:pt modelId="{7671796F-ADCE-4E28-92EA-923FC010BB66}" type="pres">
      <dgm:prSet presAssocID="{A07C290F-AC18-4321-8B25-D3221D0E84C9}" presName="rootText" presStyleLbl="node2" presStyleIdx="1" presStyleCnt="2" custScaleX="202839">
        <dgm:presLayoutVars>
          <dgm:chPref val="3"/>
        </dgm:presLayoutVars>
      </dgm:prSet>
      <dgm:spPr/>
    </dgm:pt>
    <dgm:pt modelId="{332A815B-B084-4882-AF9F-5D502D65535B}" type="pres">
      <dgm:prSet presAssocID="{A07C290F-AC18-4321-8B25-D3221D0E84C9}" presName="rootConnector" presStyleLbl="node2" presStyleIdx="1" presStyleCnt="2"/>
      <dgm:spPr/>
    </dgm:pt>
    <dgm:pt modelId="{661FF34E-72E4-4593-AF3E-C3E1B37A3069}" type="pres">
      <dgm:prSet presAssocID="{A07C290F-AC18-4321-8B25-D3221D0E84C9}" presName="hierChild4" presStyleCnt="0"/>
      <dgm:spPr/>
    </dgm:pt>
    <dgm:pt modelId="{6AD2365B-3588-4178-8141-6BFB42A34A66}" type="pres">
      <dgm:prSet presAssocID="{5277690B-52E9-4875-9F8A-83396E7C12A6}" presName="Name37" presStyleLbl="parChTrans1D3" presStyleIdx="2" presStyleCnt="5"/>
      <dgm:spPr/>
    </dgm:pt>
    <dgm:pt modelId="{866F4F71-C8E4-4E12-8B89-C10852A8381B}" type="pres">
      <dgm:prSet presAssocID="{7620FD18-4838-4468-B172-A6B784463028}" presName="hierRoot2" presStyleCnt="0">
        <dgm:presLayoutVars>
          <dgm:hierBranch val="init"/>
        </dgm:presLayoutVars>
      </dgm:prSet>
      <dgm:spPr/>
    </dgm:pt>
    <dgm:pt modelId="{FD139EF3-FF31-41E4-9FD1-E87E8CF8BEE7}" type="pres">
      <dgm:prSet presAssocID="{7620FD18-4838-4468-B172-A6B784463028}" presName="rootComposite" presStyleCnt="0"/>
      <dgm:spPr/>
    </dgm:pt>
    <dgm:pt modelId="{C24A5D1C-BC85-4C9C-8130-21B624143549}" type="pres">
      <dgm:prSet presAssocID="{7620FD18-4838-4468-B172-A6B784463028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678EB-7128-4F8F-B047-B26E028C719D}" type="pres">
      <dgm:prSet presAssocID="{7620FD18-4838-4468-B172-A6B784463028}" presName="rootConnector" presStyleLbl="node3" presStyleIdx="2" presStyleCnt="5"/>
      <dgm:spPr/>
    </dgm:pt>
    <dgm:pt modelId="{98B27B02-3D96-482B-98C3-B9B402B65761}" type="pres">
      <dgm:prSet presAssocID="{7620FD18-4838-4468-B172-A6B784463028}" presName="hierChild4" presStyleCnt="0"/>
      <dgm:spPr/>
    </dgm:pt>
    <dgm:pt modelId="{5DC64FC6-CB20-476E-B164-24B6A0F0BAB1}" type="pres">
      <dgm:prSet presAssocID="{7620FD18-4838-4468-B172-A6B784463028}" presName="hierChild5" presStyleCnt="0"/>
      <dgm:spPr/>
    </dgm:pt>
    <dgm:pt modelId="{D4531E96-6B31-4849-8709-2602F0648367}" type="pres">
      <dgm:prSet presAssocID="{E1D4F0F6-B5AA-4085-B5D2-D8B40B0A7442}" presName="Name37" presStyleLbl="parChTrans1D3" presStyleIdx="3" presStyleCnt="5"/>
      <dgm:spPr/>
    </dgm:pt>
    <dgm:pt modelId="{90950F4E-5256-485B-BD59-D0DA03AD24E6}" type="pres">
      <dgm:prSet presAssocID="{7A3C7205-EAAC-4B5D-915D-5FE855339856}" presName="hierRoot2" presStyleCnt="0">
        <dgm:presLayoutVars>
          <dgm:hierBranch val="init"/>
        </dgm:presLayoutVars>
      </dgm:prSet>
      <dgm:spPr/>
    </dgm:pt>
    <dgm:pt modelId="{B08C7B81-24CC-4585-8595-BBE819D2266D}" type="pres">
      <dgm:prSet presAssocID="{7A3C7205-EAAC-4B5D-915D-5FE855339856}" presName="rootComposite" presStyleCnt="0"/>
      <dgm:spPr/>
    </dgm:pt>
    <dgm:pt modelId="{B226F02C-62A4-4448-AA42-E9BB76D7873B}" type="pres">
      <dgm:prSet presAssocID="{7A3C7205-EAAC-4B5D-915D-5FE855339856}" presName="rootText" presStyleLbl="node3" presStyleIdx="3" presStyleCnt="5">
        <dgm:presLayoutVars>
          <dgm:chPref val="3"/>
        </dgm:presLayoutVars>
      </dgm:prSet>
      <dgm:spPr/>
    </dgm:pt>
    <dgm:pt modelId="{86FA19A9-1844-48D1-BBD0-A64C22FC1AC1}" type="pres">
      <dgm:prSet presAssocID="{7A3C7205-EAAC-4B5D-915D-5FE855339856}" presName="rootConnector" presStyleLbl="node3" presStyleIdx="3" presStyleCnt="5"/>
      <dgm:spPr/>
    </dgm:pt>
    <dgm:pt modelId="{9E934FE1-D7A3-465D-953C-1965D22E6FB4}" type="pres">
      <dgm:prSet presAssocID="{7A3C7205-EAAC-4B5D-915D-5FE855339856}" presName="hierChild4" presStyleCnt="0"/>
      <dgm:spPr/>
    </dgm:pt>
    <dgm:pt modelId="{06F6250B-A68A-44D4-82E8-AB48F93939B5}" type="pres">
      <dgm:prSet presAssocID="{75CC2F58-C17C-43C3-AFAD-B96D79B02C9C}" presName="Name37" presStyleLbl="parChTrans1D4" presStyleIdx="7" presStyleCnt="10"/>
      <dgm:spPr/>
    </dgm:pt>
    <dgm:pt modelId="{54D0682F-43BF-4D89-9A7A-CE96468BBF1C}" type="pres">
      <dgm:prSet presAssocID="{FEB668BB-EAB8-415D-B6CF-CA5219B9B56B}" presName="hierRoot2" presStyleCnt="0">
        <dgm:presLayoutVars>
          <dgm:hierBranch val="init"/>
        </dgm:presLayoutVars>
      </dgm:prSet>
      <dgm:spPr/>
    </dgm:pt>
    <dgm:pt modelId="{336A230D-E688-4EA1-92DC-26ED5B80421C}" type="pres">
      <dgm:prSet presAssocID="{FEB668BB-EAB8-415D-B6CF-CA5219B9B56B}" presName="rootComposite" presStyleCnt="0"/>
      <dgm:spPr/>
    </dgm:pt>
    <dgm:pt modelId="{A0185BAE-3C86-4B5B-97B5-8EDFBB0BC9DD}" type="pres">
      <dgm:prSet presAssocID="{FEB668BB-EAB8-415D-B6CF-CA5219B9B56B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F2A82-D7E3-40C9-896A-33AC22BC8E58}" type="pres">
      <dgm:prSet presAssocID="{FEB668BB-EAB8-415D-B6CF-CA5219B9B56B}" presName="rootConnector" presStyleLbl="node4" presStyleIdx="7" presStyleCnt="10"/>
      <dgm:spPr/>
    </dgm:pt>
    <dgm:pt modelId="{49FB919D-A6A7-4056-875D-052624D640C6}" type="pres">
      <dgm:prSet presAssocID="{FEB668BB-EAB8-415D-B6CF-CA5219B9B56B}" presName="hierChild4" presStyleCnt="0"/>
      <dgm:spPr/>
    </dgm:pt>
    <dgm:pt modelId="{7FA85D27-9128-4BE8-A7C9-C6CAE9ECCF19}" type="pres">
      <dgm:prSet presAssocID="{FEB668BB-EAB8-415D-B6CF-CA5219B9B56B}" presName="hierChild5" presStyleCnt="0"/>
      <dgm:spPr/>
    </dgm:pt>
    <dgm:pt modelId="{2A389793-3294-4BF8-92AF-66E45906D15D}" type="pres">
      <dgm:prSet presAssocID="{5F1C10C6-36CC-4703-9733-4BACC3DE4EA5}" presName="Name37" presStyleLbl="parChTrans1D4" presStyleIdx="8" presStyleCnt="10"/>
      <dgm:spPr/>
    </dgm:pt>
    <dgm:pt modelId="{21698F3F-6E9D-42F7-867B-204B46F004E9}" type="pres">
      <dgm:prSet presAssocID="{90BCFBA6-F895-4CE3-AD64-DF9E61328D90}" presName="hierRoot2" presStyleCnt="0">
        <dgm:presLayoutVars>
          <dgm:hierBranch val="init"/>
        </dgm:presLayoutVars>
      </dgm:prSet>
      <dgm:spPr/>
    </dgm:pt>
    <dgm:pt modelId="{8E8E9C92-6A59-4501-A540-E34551FD0F07}" type="pres">
      <dgm:prSet presAssocID="{90BCFBA6-F895-4CE3-AD64-DF9E61328D90}" presName="rootComposite" presStyleCnt="0"/>
      <dgm:spPr/>
    </dgm:pt>
    <dgm:pt modelId="{5BCC797F-6BB1-4070-B9FD-B195C913EED0}" type="pres">
      <dgm:prSet presAssocID="{90BCFBA6-F895-4CE3-AD64-DF9E61328D90}" presName="rootText" presStyleLbl="node4" presStyleIdx="8" presStyleCnt="10">
        <dgm:presLayoutVars>
          <dgm:chPref val="3"/>
        </dgm:presLayoutVars>
      </dgm:prSet>
      <dgm:spPr/>
    </dgm:pt>
    <dgm:pt modelId="{D2BA3124-902C-4BDC-B6A4-88FC64AEE88C}" type="pres">
      <dgm:prSet presAssocID="{90BCFBA6-F895-4CE3-AD64-DF9E61328D90}" presName="rootConnector" presStyleLbl="node4" presStyleIdx="8" presStyleCnt="10"/>
      <dgm:spPr/>
    </dgm:pt>
    <dgm:pt modelId="{6C51A3CC-4E29-4A19-BA3E-0AA869AF9CEE}" type="pres">
      <dgm:prSet presAssocID="{90BCFBA6-F895-4CE3-AD64-DF9E61328D90}" presName="hierChild4" presStyleCnt="0"/>
      <dgm:spPr/>
    </dgm:pt>
    <dgm:pt modelId="{B474A36A-279D-4C92-9D26-41BC1F9BD140}" type="pres">
      <dgm:prSet presAssocID="{90BCFBA6-F895-4CE3-AD64-DF9E61328D90}" presName="hierChild5" presStyleCnt="0"/>
      <dgm:spPr/>
    </dgm:pt>
    <dgm:pt modelId="{EE0106A1-E5B1-42CF-ACE6-D4517C63B683}" type="pres">
      <dgm:prSet presAssocID="{FE956D94-D05D-4D03-8567-4FE224FFC262}" presName="Name37" presStyleLbl="parChTrans1D4" presStyleIdx="9" presStyleCnt="10"/>
      <dgm:spPr/>
    </dgm:pt>
    <dgm:pt modelId="{AC980134-5BEA-47E9-8A47-A79A642D79BD}" type="pres">
      <dgm:prSet presAssocID="{4D280E73-C220-4E30-B63E-9B1739A95856}" presName="hierRoot2" presStyleCnt="0">
        <dgm:presLayoutVars>
          <dgm:hierBranch val="init"/>
        </dgm:presLayoutVars>
      </dgm:prSet>
      <dgm:spPr/>
    </dgm:pt>
    <dgm:pt modelId="{B8847EBD-6637-4EAE-A455-E45EC2DB97D9}" type="pres">
      <dgm:prSet presAssocID="{4D280E73-C220-4E30-B63E-9B1739A95856}" presName="rootComposite" presStyleCnt="0"/>
      <dgm:spPr/>
    </dgm:pt>
    <dgm:pt modelId="{B9264E8D-B910-4FA7-ACF4-6F1FAD9F38C2}" type="pres">
      <dgm:prSet presAssocID="{4D280E73-C220-4E30-B63E-9B1739A95856}" presName="rootText" presStyleLbl="node4" presStyleIdx="9" presStyleCnt="10">
        <dgm:presLayoutVars>
          <dgm:chPref val="3"/>
        </dgm:presLayoutVars>
      </dgm:prSet>
      <dgm:spPr/>
    </dgm:pt>
    <dgm:pt modelId="{799469BD-9AEA-4CEB-806D-325C3C43584F}" type="pres">
      <dgm:prSet presAssocID="{4D280E73-C220-4E30-B63E-9B1739A95856}" presName="rootConnector" presStyleLbl="node4" presStyleIdx="9" presStyleCnt="10"/>
      <dgm:spPr/>
    </dgm:pt>
    <dgm:pt modelId="{AAF291CD-8192-48C8-A2F5-14BA98CCA2DA}" type="pres">
      <dgm:prSet presAssocID="{4D280E73-C220-4E30-B63E-9B1739A95856}" presName="hierChild4" presStyleCnt="0"/>
      <dgm:spPr/>
    </dgm:pt>
    <dgm:pt modelId="{3B26F720-21B9-4917-925C-4B8DBC62E4BD}" type="pres">
      <dgm:prSet presAssocID="{4D280E73-C220-4E30-B63E-9B1739A95856}" presName="hierChild5" presStyleCnt="0"/>
      <dgm:spPr/>
    </dgm:pt>
    <dgm:pt modelId="{7E90A091-0F8C-4768-83FE-93C36231FE07}" type="pres">
      <dgm:prSet presAssocID="{7A3C7205-EAAC-4B5D-915D-5FE855339856}" presName="hierChild5" presStyleCnt="0"/>
      <dgm:spPr/>
    </dgm:pt>
    <dgm:pt modelId="{1AD96763-63C0-4FA5-8EA5-118782686E59}" type="pres">
      <dgm:prSet presAssocID="{61D67F75-F592-4776-8F53-A7589C845C0E}" presName="Name37" presStyleLbl="parChTrans1D3" presStyleIdx="4" presStyleCnt="5"/>
      <dgm:spPr/>
    </dgm:pt>
    <dgm:pt modelId="{836AA608-AAC1-4231-B09C-F4BD8C4B3974}" type="pres">
      <dgm:prSet presAssocID="{42EDB7D4-A283-43B3-B2C1-8C2292516AF5}" presName="hierRoot2" presStyleCnt="0">
        <dgm:presLayoutVars>
          <dgm:hierBranch val="init"/>
        </dgm:presLayoutVars>
      </dgm:prSet>
      <dgm:spPr/>
    </dgm:pt>
    <dgm:pt modelId="{4A04527F-C274-4949-8686-C21185B4D623}" type="pres">
      <dgm:prSet presAssocID="{42EDB7D4-A283-43B3-B2C1-8C2292516AF5}" presName="rootComposite" presStyleCnt="0"/>
      <dgm:spPr/>
    </dgm:pt>
    <dgm:pt modelId="{CEEAAF22-0B04-45D0-8A00-642A0031A2A2}" type="pres">
      <dgm:prSet presAssocID="{42EDB7D4-A283-43B3-B2C1-8C2292516AF5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A63504-6396-444A-882B-9FA3141E2465}" type="pres">
      <dgm:prSet presAssocID="{42EDB7D4-A283-43B3-B2C1-8C2292516AF5}" presName="rootConnector" presStyleLbl="node3" presStyleIdx="4" presStyleCnt="5"/>
      <dgm:spPr/>
    </dgm:pt>
    <dgm:pt modelId="{EA006D3E-6E76-4450-BCBC-87F0F8494791}" type="pres">
      <dgm:prSet presAssocID="{42EDB7D4-A283-43B3-B2C1-8C2292516AF5}" presName="hierChild4" presStyleCnt="0"/>
      <dgm:spPr/>
    </dgm:pt>
    <dgm:pt modelId="{E2981896-6BCD-4F98-8894-CDFD41CD0BA7}" type="pres">
      <dgm:prSet presAssocID="{42EDB7D4-A283-43B3-B2C1-8C2292516AF5}" presName="hierChild5" presStyleCnt="0"/>
      <dgm:spPr/>
    </dgm:pt>
    <dgm:pt modelId="{BBBDC0FE-F91A-4FD1-9881-E4B71A3CAFFD}" type="pres">
      <dgm:prSet presAssocID="{A07C290F-AC18-4321-8B25-D3221D0E84C9}" presName="hierChild5" presStyleCnt="0"/>
      <dgm:spPr/>
    </dgm:pt>
    <dgm:pt modelId="{252E1B6A-F9C0-43DD-8076-277BD587E0E7}" type="pres">
      <dgm:prSet presAssocID="{62CD2F92-67D1-42F2-82D8-E44BA13F5871}" presName="hierChild3" presStyleCnt="0"/>
      <dgm:spPr/>
    </dgm:pt>
  </dgm:ptLst>
  <dgm:cxnLst>
    <dgm:cxn modelId="{8AA3F1C5-D91A-4724-8425-4F91EC00D7DB}" type="presOf" srcId="{E1D4F0F6-B5AA-4085-B5D2-D8B40B0A7442}" destId="{D4531E96-6B31-4849-8709-2602F0648367}" srcOrd="0" destOrd="0" presId="urn:microsoft.com/office/officeart/2005/8/layout/orgChart1"/>
    <dgm:cxn modelId="{F640125D-73EB-41B9-ADA0-8D6ADA284E53}" type="presOf" srcId="{8C1B2657-5F7E-404A-8CE0-B4A07CF673E2}" destId="{8FE2F7CD-050B-453A-A061-F705FDBDBADC}" srcOrd="1" destOrd="0" presId="urn:microsoft.com/office/officeart/2005/8/layout/orgChart1"/>
    <dgm:cxn modelId="{598499D2-2D8B-468F-A371-F54B5FD08AEB}" srcId="{9865DEC0-D025-4798-98A8-C46ABE87EC17}" destId="{BF688012-A4AB-43BD-AD67-B342DA9EB1A1}" srcOrd="0" destOrd="0" parTransId="{69C11C85-A3AC-4B3B-8603-00C0E053F7D0}" sibTransId="{36FFCCAB-9A02-4F18-A531-1B65A44F2E2D}"/>
    <dgm:cxn modelId="{FEF7EFE8-30D5-48D1-9DCE-C1E4B3CE2E81}" type="presOf" srcId="{25F1C896-6120-4023-97DF-CA2B6F26AAAA}" destId="{649E9FC4-0653-44C7-9689-DC743DF91669}" srcOrd="0" destOrd="0" presId="urn:microsoft.com/office/officeart/2005/8/layout/orgChart1"/>
    <dgm:cxn modelId="{ECFF7018-0959-462F-A5BB-55D402E171C9}" type="presOf" srcId="{80A001E8-4F9D-4E91-B59C-F2776E57C053}" destId="{A3AB63B1-6FF6-4CFE-BE56-37A3A8D2594D}" srcOrd="0" destOrd="0" presId="urn:microsoft.com/office/officeart/2005/8/layout/orgChart1"/>
    <dgm:cxn modelId="{A5AD7D33-78E0-473F-A991-50AC5AB0ADD9}" type="presOf" srcId="{90BCFBA6-F895-4CE3-AD64-DF9E61328D90}" destId="{D2BA3124-902C-4BDC-B6A4-88FC64AEE88C}" srcOrd="1" destOrd="0" presId="urn:microsoft.com/office/officeart/2005/8/layout/orgChart1"/>
    <dgm:cxn modelId="{7A323DB2-12B3-4638-B444-446DF528B5EF}" type="presOf" srcId="{2EBD4A55-9279-4BC6-A6FA-9FC62D72F31C}" destId="{9B036ED7-37E3-4F2B-A9C6-275137D0B616}" srcOrd="0" destOrd="0" presId="urn:microsoft.com/office/officeart/2005/8/layout/orgChart1"/>
    <dgm:cxn modelId="{31FAFD1E-8E6B-476E-A52F-2AE46D757CA5}" srcId="{A07C290F-AC18-4321-8B25-D3221D0E84C9}" destId="{7A3C7205-EAAC-4B5D-915D-5FE855339856}" srcOrd="1" destOrd="0" parTransId="{E1D4F0F6-B5AA-4085-B5D2-D8B40B0A7442}" sibTransId="{E9603A0D-54E4-4F0B-A2FA-3916F47942BB}"/>
    <dgm:cxn modelId="{70A229D0-75AC-4994-B733-98FFB4F23E9B}" type="presOf" srcId="{5343FAF3-3C83-4C8E-896F-6FCFE89ADDF5}" destId="{5339DA53-2B94-40C5-A189-1BD162D72DA8}" srcOrd="0" destOrd="0" presId="urn:microsoft.com/office/officeart/2005/8/layout/orgChart1"/>
    <dgm:cxn modelId="{015D8A43-133B-4337-9756-CE96B50C38EA}" type="presOf" srcId="{2173B93B-7E8D-4C49-AC97-64857F82749B}" destId="{9253B386-F021-43BE-BAEC-A09FD83909F6}" srcOrd="1" destOrd="0" presId="urn:microsoft.com/office/officeart/2005/8/layout/orgChart1"/>
    <dgm:cxn modelId="{21C68A9A-BB3F-4256-A5FD-2745794EB3E7}" srcId="{A07C290F-AC18-4321-8B25-D3221D0E84C9}" destId="{7620FD18-4838-4468-B172-A6B784463028}" srcOrd="0" destOrd="0" parTransId="{5277690B-52E9-4875-9F8A-83396E7C12A6}" sibTransId="{B7933695-494E-4F83-A817-21DBC3294BAE}"/>
    <dgm:cxn modelId="{31603B74-F89B-426F-A57B-10759BA15473}" srcId="{E001767D-6D35-4A6C-B9A6-7740121562D5}" destId="{3F15C59F-F17C-45CC-9D61-F0735F2ABC44}" srcOrd="1" destOrd="0" parTransId="{5343FAF3-3C83-4C8E-896F-6FCFE89ADDF5}" sibTransId="{ED8BC698-E19B-424D-9FC6-D138FB538588}"/>
    <dgm:cxn modelId="{4F385C33-200F-4DEF-80E0-0CECCC6D3989}" type="presOf" srcId="{FEB668BB-EAB8-415D-B6CF-CA5219B9B56B}" destId="{699F2A82-D7E3-40C9-896A-33AC22BC8E58}" srcOrd="1" destOrd="0" presId="urn:microsoft.com/office/officeart/2005/8/layout/orgChart1"/>
    <dgm:cxn modelId="{F0B2CDBF-C415-4F82-986C-136A7032A51A}" srcId="{7A3C7205-EAAC-4B5D-915D-5FE855339856}" destId="{FEB668BB-EAB8-415D-B6CF-CA5219B9B56B}" srcOrd="0" destOrd="0" parTransId="{75CC2F58-C17C-43C3-AFAD-B96D79B02C9C}" sibTransId="{8790F5B2-9A20-47B9-9ED1-C6D5D455423B}"/>
    <dgm:cxn modelId="{372001CB-C610-430A-B4C1-CA995C28E126}" type="presOf" srcId="{083F4181-BB32-437B-9476-74609C2591A2}" destId="{A6D4204E-923B-47BE-9AA1-5A46215F12C5}" srcOrd="0" destOrd="0" presId="urn:microsoft.com/office/officeart/2005/8/layout/orgChart1"/>
    <dgm:cxn modelId="{CCE46313-E02E-4345-9474-5B3E7BDD225D}" type="presOf" srcId="{7A3C7205-EAAC-4B5D-915D-5FE855339856}" destId="{86FA19A9-1844-48D1-BBD0-A64C22FC1AC1}" srcOrd="1" destOrd="0" presId="urn:microsoft.com/office/officeart/2005/8/layout/orgChart1"/>
    <dgm:cxn modelId="{FA239301-BEDE-47F2-BFB2-14C6E2BA9B9F}" type="presOf" srcId="{5277690B-52E9-4875-9F8A-83396E7C12A6}" destId="{6AD2365B-3588-4178-8141-6BFB42A34A66}" srcOrd="0" destOrd="0" presId="urn:microsoft.com/office/officeart/2005/8/layout/orgChart1"/>
    <dgm:cxn modelId="{5BAF93E0-2320-420B-8493-D5C1A142E7FB}" type="presOf" srcId="{E48B2AB6-26CB-4E1B-8B9F-1DC0CD81B351}" destId="{9DD49CB5-9275-460B-9C6B-CD2D60334277}" srcOrd="0" destOrd="0" presId="urn:microsoft.com/office/officeart/2005/8/layout/orgChart1"/>
    <dgm:cxn modelId="{0EEAAA0F-A4C0-41A0-A8D8-0DE7FD44722E}" type="presOf" srcId="{7620FD18-4838-4468-B172-A6B784463028}" destId="{5A6678EB-7128-4F8F-B047-B26E028C719D}" srcOrd="1" destOrd="0" presId="urn:microsoft.com/office/officeart/2005/8/layout/orgChart1"/>
    <dgm:cxn modelId="{4FB0B9B3-7BC7-4F18-AD9C-8A5CBB052662}" type="presOf" srcId="{62CD2F92-67D1-42F2-82D8-E44BA13F5871}" destId="{2FAB245F-D0EA-429A-B169-D396D0054243}" srcOrd="1" destOrd="0" presId="urn:microsoft.com/office/officeart/2005/8/layout/orgChart1"/>
    <dgm:cxn modelId="{7ED22E2B-AB25-4B80-AEF3-8A7D59E78DFB}" type="presOf" srcId="{EF231D0F-4B8A-47EF-9993-CF9E4EC9FDAD}" destId="{C36626A7-CAC8-4F7D-B4FF-5D99259F655E}" srcOrd="1" destOrd="0" presId="urn:microsoft.com/office/officeart/2005/8/layout/orgChart1"/>
    <dgm:cxn modelId="{605BC45E-C75F-4323-9E9E-20730919E17F}" type="presOf" srcId="{EF231D0F-4B8A-47EF-9993-CF9E4EC9FDAD}" destId="{95E08B68-777F-4D00-8FCB-A8680867E0C0}" srcOrd="0" destOrd="0" presId="urn:microsoft.com/office/officeart/2005/8/layout/orgChart1"/>
    <dgm:cxn modelId="{6BEF71F9-FC32-4554-BE4F-5875F30752F7}" type="presOf" srcId="{42EDB7D4-A283-43B3-B2C1-8C2292516AF5}" destId="{CEEAAF22-0B04-45D0-8A00-642A0031A2A2}" srcOrd="0" destOrd="0" presId="urn:microsoft.com/office/officeart/2005/8/layout/orgChart1"/>
    <dgm:cxn modelId="{ECF5A1BC-8458-4B3F-9DF5-0EAD2B54BEEC}" type="presOf" srcId="{5F1C10C6-36CC-4703-9733-4BACC3DE4EA5}" destId="{2A389793-3294-4BF8-92AF-66E45906D15D}" srcOrd="0" destOrd="0" presId="urn:microsoft.com/office/officeart/2005/8/layout/orgChart1"/>
    <dgm:cxn modelId="{6927ABD8-ED6E-4554-9208-E7336F3CFC8D}" type="presOf" srcId="{A07C290F-AC18-4321-8B25-D3221D0E84C9}" destId="{7671796F-ADCE-4E28-92EA-923FC010BB66}" srcOrd="0" destOrd="0" presId="urn:microsoft.com/office/officeart/2005/8/layout/orgChart1"/>
    <dgm:cxn modelId="{B8B4329D-282F-4CB7-9DCA-581380D6EBA1}" type="presOf" srcId="{9865DEC0-D025-4798-98A8-C46ABE87EC17}" destId="{88DDF2EA-3960-4499-BD2D-E21BC3F5F746}" srcOrd="0" destOrd="0" presId="urn:microsoft.com/office/officeart/2005/8/layout/orgChart1"/>
    <dgm:cxn modelId="{DE5DDD15-0C11-4EBD-8DCF-7F3EBE2583B9}" type="presOf" srcId="{BF688012-A4AB-43BD-AD67-B342DA9EB1A1}" destId="{66DC34A8-A7E5-4938-A3F2-D6902157BF3B}" srcOrd="1" destOrd="0" presId="urn:microsoft.com/office/officeart/2005/8/layout/orgChart1"/>
    <dgm:cxn modelId="{DDBF6018-9D69-4A2B-95D6-B0EFF8F7DB7F}" type="presOf" srcId="{62CD2F92-67D1-42F2-82D8-E44BA13F5871}" destId="{7C0DC374-EC83-4EF5-815B-8B4DB303D388}" srcOrd="0" destOrd="0" presId="urn:microsoft.com/office/officeart/2005/8/layout/orgChart1"/>
    <dgm:cxn modelId="{AE57072A-0677-485C-BB00-0332E0059E72}" srcId="{7A3C7205-EAAC-4B5D-915D-5FE855339856}" destId="{90BCFBA6-F895-4CE3-AD64-DF9E61328D90}" srcOrd="1" destOrd="0" parTransId="{5F1C10C6-36CC-4703-9733-4BACC3DE4EA5}" sibTransId="{1E495C40-0EEF-4709-8699-1EB26379AF5F}"/>
    <dgm:cxn modelId="{C94BC6E6-4BCC-4A3B-AF76-E9364DFCF002}" type="presOf" srcId="{4D280E73-C220-4E30-B63E-9B1739A95856}" destId="{B9264E8D-B910-4FA7-ACF4-6F1FAD9F38C2}" srcOrd="0" destOrd="0" presId="urn:microsoft.com/office/officeart/2005/8/layout/orgChart1"/>
    <dgm:cxn modelId="{E9BE3214-7232-47AF-BA28-6527EEA68666}" srcId="{7A3C7205-EAAC-4B5D-915D-5FE855339856}" destId="{4D280E73-C220-4E30-B63E-9B1739A95856}" srcOrd="2" destOrd="0" parTransId="{FE956D94-D05D-4D03-8567-4FE224FFC262}" sibTransId="{C06E3A9B-4607-4E28-91C0-A0F3B1CB68A8}"/>
    <dgm:cxn modelId="{4655E751-C66A-4115-9E22-F4B565497B90}" type="presOf" srcId="{2173B93B-7E8D-4C49-AC97-64857F82749B}" destId="{1A320179-1009-4B6D-954B-90BC43F13266}" srcOrd="0" destOrd="0" presId="urn:microsoft.com/office/officeart/2005/8/layout/orgChart1"/>
    <dgm:cxn modelId="{D6A3D43D-53A3-4807-8C95-A4EEFEC0A1B1}" type="presOf" srcId="{3872A134-C573-43E3-90EC-1CD53F585656}" destId="{CA65C09C-229D-4D64-B2FD-89469AA9897A}" srcOrd="0" destOrd="0" presId="urn:microsoft.com/office/officeart/2005/8/layout/orgChart1"/>
    <dgm:cxn modelId="{513889FA-7FB7-411E-993F-C5C37C38817F}" type="presOf" srcId="{A004CB57-A062-4ED3-801D-E645530CAD54}" destId="{CF8A37F1-7162-499F-BFFD-EF955C673C25}" srcOrd="0" destOrd="0" presId="urn:microsoft.com/office/officeart/2005/8/layout/orgChart1"/>
    <dgm:cxn modelId="{8AC4F82C-7371-464F-AD8C-613098089D2B}" srcId="{E001767D-6D35-4A6C-B9A6-7740121562D5}" destId="{083F4181-BB32-437B-9476-74609C2591A2}" srcOrd="0" destOrd="0" parTransId="{A004CB57-A062-4ED3-801D-E645530CAD54}" sibTransId="{093EB064-5336-4BB3-94CA-590606824138}"/>
    <dgm:cxn modelId="{C0CE9AFE-DA16-42AC-8DAF-864184713CDF}" srcId="{E001767D-6D35-4A6C-B9A6-7740121562D5}" destId="{3930C99B-97E6-4BDF-B18D-85EE3E6D3C40}" srcOrd="2" destOrd="0" parTransId="{B8C29E49-2928-48E6-80EB-7F706E7FC5DD}" sibTransId="{B449ADC9-83D2-4491-B670-AAFCFAAEC77D}"/>
    <dgm:cxn modelId="{BA5744B5-044D-47FE-B30E-69C75150D6D6}" type="presOf" srcId="{61D67F75-F592-4776-8F53-A7589C845C0E}" destId="{1AD96763-63C0-4FA5-8EA5-118782686E59}" srcOrd="0" destOrd="0" presId="urn:microsoft.com/office/officeart/2005/8/layout/orgChart1"/>
    <dgm:cxn modelId="{3A1F916D-E7C4-4C8B-9FC7-F0DB1983DD2E}" srcId="{BF688012-A4AB-43BD-AD67-B342DA9EB1A1}" destId="{6C6B25E2-10A9-4E80-85A1-564097713135}" srcOrd="0" destOrd="0" parTransId="{80A001E8-4F9D-4E91-B59C-F2776E57C053}" sibTransId="{64940C1A-B227-482C-914B-E08467F2BE48}"/>
    <dgm:cxn modelId="{23CB565F-A023-4E3D-B244-4C32FE400351}" srcId="{62CD2F92-67D1-42F2-82D8-E44BA13F5871}" destId="{9865DEC0-D025-4798-98A8-C46ABE87EC17}" srcOrd="0" destOrd="0" parTransId="{25F1C896-6120-4023-97DF-CA2B6F26AAAA}" sibTransId="{B93B8CDB-7700-4EDA-9DDE-D5C5B2CBA561}"/>
    <dgm:cxn modelId="{5BA7ACA7-BF59-40D0-8B76-BD6F0DF9B3E0}" type="presOf" srcId="{6C6B25E2-10A9-4E80-85A1-564097713135}" destId="{22AEF71C-1F6A-4A30-83ED-D0E222A1371D}" srcOrd="1" destOrd="0" presId="urn:microsoft.com/office/officeart/2005/8/layout/orgChart1"/>
    <dgm:cxn modelId="{E861297B-DAA6-49EF-A6D3-EA0F2973C3A1}" type="presOf" srcId="{7A3C7205-EAAC-4B5D-915D-5FE855339856}" destId="{B226F02C-62A4-4448-AA42-E9BB76D7873B}" srcOrd="0" destOrd="0" presId="urn:microsoft.com/office/officeart/2005/8/layout/orgChart1"/>
    <dgm:cxn modelId="{1F24DB4A-20B2-4AAD-926C-74FEB709D207}" type="presOf" srcId="{E001767D-6D35-4A6C-B9A6-7740121562D5}" destId="{566A6DF9-374F-4469-AD40-0EC0C4A60C2C}" srcOrd="0" destOrd="0" presId="urn:microsoft.com/office/officeart/2005/8/layout/orgChart1"/>
    <dgm:cxn modelId="{FBC494EB-D9AF-4DA4-BF17-A8D362FEDF92}" type="presOf" srcId="{5678B143-443A-4963-9137-479830FB38DB}" destId="{48114D2C-411D-468B-8557-F6099245D351}" srcOrd="0" destOrd="0" presId="urn:microsoft.com/office/officeart/2005/8/layout/orgChart1"/>
    <dgm:cxn modelId="{76BD524C-BA8A-4354-97EC-CD2414643A34}" type="presOf" srcId="{7620FD18-4838-4468-B172-A6B784463028}" destId="{C24A5D1C-BC85-4C9C-8130-21B624143549}" srcOrd="0" destOrd="0" presId="urn:microsoft.com/office/officeart/2005/8/layout/orgChart1"/>
    <dgm:cxn modelId="{B063F5A3-6DB0-48AC-B8AC-249AB73290F5}" srcId="{BF688012-A4AB-43BD-AD67-B342DA9EB1A1}" destId="{2173B93B-7E8D-4C49-AC97-64857F82749B}" srcOrd="2" destOrd="0" parTransId="{E48B2AB6-26CB-4E1B-8B9F-1DC0CD81B351}" sibTransId="{5B48E4F0-0AC1-41F1-89D9-F5F6B9366964}"/>
    <dgm:cxn modelId="{3B8A6A21-5030-426D-B2CE-FDE650472C4E}" type="presOf" srcId="{A07C290F-AC18-4321-8B25-D3221D0E84C9}" destId="{332A815B-B084-4882-AF9F-5D502D65535B}" srcOrd="1" destOrd="0" presId="urn:microsoft.com/office/officeart/2005/8/layout/orgChart1"/>
    <dgm:cxn modelId="{8EC86AA2-E52C-4B8B-8E3E-147880DC3A56}" type="presOf" srcId="{B3167CFE-AC5C-4306-ACF3-68303FC955E4}" destId="{FDB13833-990D-41FB-8281-8DBC63378CDE}" srcOrd="0" destOrd="0" presId="urn:microsoft.com/office/officeart/2005/8/layout/orgChart1"/>
    <dgm:cxn modelId="{9911D8D2-44B0-4793-9F1E-8B6028BACAA3}" srcId="{9865DEC0-D025-4798-98A8-C46ABE87EC17}" destId="{E001767D-6D35-4A6C-B9A6-7740121562D5}" srcOrd="1" destOrd="0" parTransId="{5678B143-443A-4963-9137-479830FB38DB}" sibTransId="{6B0635EE-968F-4BF7-AC0F-B5F64FAB8E02}"/>
    <dgm:cxn modelId="{9F56E74D-A0E6-4D84-A5C4-1E26E0588480}" srcId="{BF688012-A4AB-43BD-AD67-B342DA9EB1A1}" destId="{8C1B2657-5F7E-404A-8CE0-B4A07CF673E2}" srcOrd="1" destOrd="0" parTransId="{B3167CFE-AC5C-4306-ACF3-68303FC955E4}" sibTransId="{0904BD6C-9E83-436D-9D77-9104287B6048}"/>
    <dgm:cxn modelId="{1E875F86-EFE6-4FEE-BB86-2A9B6924839D}" type="presOf" srcId="{3F15C59F-F17C-45CC-9D61-F0735F2ABC44}" destId="{323A37B4-C59E-4A21-B72C-90DA273EA45B}" srcOrd="0" destOrd="0" presId="urn:microsoft.com/office/officeart/2005/8/layout/orgChart1"/>
    <dgm:cxn modelId="{E93C766A-4CC2-4357-AE9C-E0802E3CF80B}" srcId="{62CD2F92-67D1-42F2-82D8-E44BA13F5871}" destId="{A07C290F-AC18-4321-8B25-D3221D0E84C9}" srcOrd="1" destOrd="0" parTransId="{2CAB26BC-C5D9-46DC-A754-0BC5C13823DA}" sibTransId="{06A51518-B45B-4933-8DA9-0E0B255A6384}"/>
    <dgm:cxn modelId="{A059C9F9-C504-4F24-B898-31FCC5231B91}" srcId="{A07C290F-AC18-4321-8B25-D3221D0E84C9}" destId="{42EDB7D4-A283-43B3-B2C1-8C2292516AF5}" srcOrd="2" destOrd="0" parTransId="{61D67F75-F592-4776-8F53-A7589C845C0E}" sibTransId="{6BCDE400-11F3-41BE-94E2-58F92BC895D3}"/>
    <dgm:cxn modelId="{842EDC32-C8BC-4CC7-A506-485F030F13E8}" type="presOf" srcId="{3930C99B-97E6-4BDF-B18D-85EE3E6D3C40}" destId="{3E36BB7F-DE5E-4BC7-91AE-BD47FBF73405}" srcOrd="1" destOrd="0" presId="urn:microsoft.com/office/officeart/2005/8/layout/orgChart1"/>
    <dgm:cxn modelId="{8FE162A4-3062-4C31-B5EC-909F8BEF9816}" type="presOf" srcId="{3F15C59F-F17C-45CC-9D61-F0735F2ABC44}" destId="{CDA672C7-E272-4507-A580-7D8912352F83}" srcOrd="1" destOrd="0" presId="urn:microsoft.com/office/officeart/2005/8/layout/orgChart1"/>
    <dgm:cxn modelId="{F73CABDE-4478-452B-8075-758DCA9BB91F}" type="presOf" srcId="{3930C99B-97E6-4BDF-B18D-85EE3E6D3C40}" destId="{579AFED9-5216-4D3E-8327-8AF77B1E3E0E}" srcOrd="0" destOrd="0" presId="urn:microsoft.com/office/officeart/2005/8/layout/orgChart1"/>
    <dgm:cxn modelId="{72CBF410-39C9-4329-9B1B-FD5908546A23}" type="presOf" srcId="{90BCFBA6-F895-4CE3-AD64-DF9E61328D90}" destId="{5BCC797F-6BB1-4070-B9FD-B195C913EED0}" srcOrd="0" destOrd="0" presId="urn:microsoft.com/office/officeart/2005/8/layout/orgChart1"/>
    <dgm:cxn modelId="{DB382CCA-DB20-4329-9099-219B4ABD9539}" type="presOf" srcId="{4D280E73-C220-4E30-B63E-9B1739A95856}" destId="{799469BD-9AEA-4CEB-806D-325C3C43584F}" srcOrd="1" destOrd="0" presId="urn:microsoft.com/office/officeart/2005/8/layout/orgChart1"/>
    <dgm:cxn modelId="{EA640006-D0C4-4EBA-AAEB-B577B0D8610D}" type="presOf" srcId="{E001767D-6D35-4A6C-B9A6-7740121562D5}" destId="{5106A322-C110-4F01-A3A7-4696D1FB2F75}" srcOrd="1" destOrd="0" presId="urn:microsoft.com/office/officeart/2005/8/layout/orgChart1"/>
    <dgm:cxn modelId="{A6CF6271-3CF8-4D40-9F92-DBE099EED50A}" type="presOf" srcId="{FE956D94-D05D-4D03-8567-4FE224FFC262}" destId="{EE0106A1-E5B1-42CF-ACE6-D4517C63B683}" srcOrd="0" destOrd="0" presId="urn:microsoft.com/office/officeart/2005/8/layout/orgChart1"/>
    <dgm:cxn modelId="{06DE750B-626C-4088-B7B3-94286FCF6508}" type="presOf" srcId="{2CAB26BC-C5D9-46DC-A754-0BC5C13823DA}" destId="{16D09170-3A44-4A74-89DF-E76112F215EE}" srcOrd="0" destOrd="0" presId="urn:microsoft.com/office/officeart/2005/8/layout/orgChart1"/>
    <dgm:cxn modelId="{5AD7452F-3031-4D05-B3E6-C8DA3E745134}" type="presOf" srcId="{8C1B2657-5F7E-404A-8CE0-B4A07CF673E2}" destId="{5ECA00EF-B94E-4E22-A142-A63424C6E283}" srcOrd="0" destOrd="0" presId="urn:microsoft.com/office/officeart/2005/8/layout/orgChart1"/>
    <dgm:cxn modelId="{C57527B2-7BC5-4A09-A7B0-6DB3867EA357}" type="presOf" srcId="{6C6B25E2-10A9-4E80-85A1-564097713135}" destId="{E4E57F41-042F-45A5-8D92-5723CFA79F87}" srcOrd="0" destOrd="0" presId="urn:microsoft.com/office/officeart/2005/8/layout/orgChart1"/>
    <dgm:cxn modelId="{2724335C-91C5-4ABE-B28F-FF0D6D611DEA}" type="presOf" srcId="{42EDB7D4-A283-43B3-B2C1-8C2292516AF5}" destId="{8FA63504-6396-444A-882B-9FA3141E2465}" srcOrd="1" destOrd="0" presId="urn:microsoft.com/office/officeart/2005/8/layout/orgChart1"/>
    <dgm:cxn modelId="{3B3FD2CE-09D9-4DDC-9BF4-18FE03D7A5D1}" srcId="{2EBD4A55-9279-4BC6-A6FA-9FC62D72F31C}" destId="{62CD2F92-67D1-42F2-82D8-E44BA13F5871}" srcOrd="0" destOrd="0" parTransId="{7BE560D8-C2A5-4694-A3CC-4AAECDF3A8D2}" sibTransId="{F5C65613-03A1-4C46-9A3C-874711BFD563}"/>
    <dgm:cxn modelId="{C6568566-7E4B-4208-9D7A-929AEA3C3153}" type="presOf" srcId="{083F4181-BB32-437B-9476-74609C2591A2}" destId="{FF785875-DC96-4A01-A6B2-EA63D58F4FEB}" srcOrd="1" destOrd="0" presId="urn:microsoft.com/office/officeart/2005/8/layout/orgChart1"/>
    <dgm:cxn modelId="{231AFDB7-134F-4C1A-B9C8-47E20EF46913}" type="presOf" srcId="{69C11C85-A3AC-4B3B-8603-00C0E053F7D0}" destId="{72EDD89F-F6D4-4B35-988A-0EF5C924C88B}" srcOrd="0" destOrd="0" presId="urn:microsoft.com/office/officeart/2005/8/layout/orgChart1"/>
    <dgm:cxn modelId="{52ED120A-B48E-428C-A5BA-B123F481B142}" type="presOf" srcId="{75CC2F58-C17C-43C3-AFAD-B96D79B02C9C}" destId="{06F6250B-A68A-44D4-82E8-AB48F93939B5}" srcOrd="0" destOrd="0" presId="urn:microsoft.com/office/officeart/2005/8/layout/orgChart1"/>
    <dgm:cxn modelId="{4B174296-D1DB-4057-9017-31136E2468B5}" type="presOf" srcId="{FEB668BB-EAB8-415D-B6CF-CA5219B9B56B}" destId="{A0185BAE-3C86-4B5B-97B5-8EDFBB0BC9DD}" srcOrd="0" destOrd="0" presId="urn:microsoft.com/office/officeart/2005/8/layout/orgChart1"/>
    <dgm:cxn modelId="{5208FE65-ABEF-4789-AAB3-363FDAAD751D}" type="presOf" srcId="{9865DEC0-D025-4798-98A8-C46ABE87EC17}" destId="{8B336876-CEEE-4B02-BC8D-9137E7F88973}" srcOrd="1" destOrd="0" presId="urn:microsoft.com/office/officeart/2005/8/layout/orgChart1"/>
    <dgm:cxn modelId="{6F76389B-175F-47FA-B390-957AC54C2BCD}" type="presOf" srcId="{BF688012-A4AB-43BD-AD67-B342DA9EB1A1}" destId="{54179FE0-E21E-468C-91A1-90D7E80FDCE3}" srcOrd="0" destOrd="0" presId="urn:microsoft.com/office/officeart/2005/8/layout/orgChart1"/>
    <dgm:cxn modelId="{81E95876-18D3-434A-92C3-A0FE60FAB4F2}" type="presOf" srcId="{B8C29E49-2928-48E6-80EB-7F706E7FC5DD}" destId="{150BD734-8A8C-4C28-8AC3-2FDF05FFC52F}" srcOrd="0" destOrd="0" presId="urn:microsoft.com/office/officeart/2005/8/layout/orgChart1"/>
    <dgm:cxn modelId="{626EE35A-6342-4C29-8C11-832CFEECFF1D}" srcId="{BF688012-A4AB-43BD-AD67-B342DA9EB1A1}" destId="{EF231D0F-4B8A-47EF-9993-CF9E4EC9FDAD}" srcOrd="3" destOrd="0" parTransId="{3872A134-C573-43E3-90EC-1CD53F585656}" sibTransId="{7757546A-E857-4D8E-9CCE-1B0EDA97E1F6}"/>
    <dgm:cxn modelId="{F8F5F5FA-B93F-4C0E-96B4-53480FF3B7AF}" type="presParOf" srcId="{9B036ED7-37E3-4F2B-A9C6-275137D0B616}" destId="{655FFEDE-2DCF-4852-8D19-40C478A3E988}" srcOrd="0" destOrd="0" presId="urn:microsoft.com/office/officeart/2005/8/layout/orgChart1"/>
    <dgm:cxn modelId="{D34505C0-44E2-4D51-BFCD-303E13A0BEFE}" type="presParOf" srcId="{655FFEDE-2DCF-4852-8D19-40C478A3E988}" destId="{BAAD81C7-922A-43C5-AA07-7368CF9F9B1B}" srcOrd="0" destOrd="0" presId="urn:microsoft.com/office/officeart/2005/8/layout/orgChart1"/>
    <dgm:cxn modelId="{91458E5E-9A76-41E0-8588-50036A1D3E55}" type="presParOf" srcId="{BAAD81C7-922A-43C5-AA07-7368CF9F9B1B}" destId="{7C0DC374-EC83-4EF5-815B-8B4DB303D388}" srcOrd="0" destOrd="0" presId="urn:microsoft.com/office/officeart/2005/8/layout/orgChart1"/>
    <dgm:cxn modelId="{BEAE5FB8-2C3D-4EFC-A643-7C316FD5B909}" type="presParOf" srcId="{BAAD81C7-922A-43C5-AA07-7368CF9F9B1B}" destId="{2FAB245F-D0EA-429A-B169-D396D0054243}" srcOrd="1" destOrd="0" presId="urn:microsoft.com/office/officeart/2005/8/layout/orgChart1"/>
    <dgm:cxn modelId="{51EAE1BF-9838-46D7-9591-9E2B1C2D4CDD}" type="presParOf" srcId="{655FFEDE-2DCF-4852-8D19-40C478A3E988}" destId="{6999E2EA-3C1D-4AB5-B1A9-A341FCC08BF0}" srcOrd="1" destOrd="0" presId="urn:microsoft.com/office/officeart/2005/8/layout/orgChart1"/>
    <dgm:cxn modelId="{40B4636C-8F76-41F5-B474-DAC931083058}" type="presParOf" srcId="{6999E2EA-3C1D-4AB5-B1A9-A341FCC08BF0}" destId="{649E9FC4-0653-44C7-9689-DC743DF91669}" srcOrd="0" destOrd="0" presId="urn:microsoft.com/office/officeart/2005/8/layout/orgChart1"/>
    <dgm:cxn modelId="{FE056E8F-E5A5-4F28-B81A-DA21E7D55835}" type="presParOf" srcId="{6999E2EA-3C1D-4AB5-B1A9-A341FCC08BF0}" destId="{92408A05-4661-47A6-82A7-BD507245200C}" srcOrd="1" destOrd="0" presId="urn:microsoft.com/office/officeart/2005/8/layout/orgChart1"/>
    <dgm:cxn modelId="{0AC1C573-F8CC-435D-B8DE-D80010500C43}" type="presParOf" srcId="{92408A05-4661-47A6-82A7-BD507245200C}" destId="{30E35589-C06E-4889-B886-9C0218C7C69A}" srcOrd="0" destOrd="0" presId="urn:microsoft.com/office/officeart/2005/8/layout/orgChart1"/>
    <dgm:cxn modelId="{D9E49371-7575-43C4-9681-54B560180C9C}" type="presParOf" srcId="{30E35589-C06E-4889-B886-9C0218C7C69A}" destId="{88DDF2EA-3960-4499-BD2D-E21BC3F5F746}" srcOrd="0" destOrd="0" presId="urn:microsoft.com/office/officeart/2005/8/layout/orgChart1"/>
    <dgm:cxn modelId="{66D1BC91-7A43-4E90-BEFC-47D7E11A0160}" type="presParOf" srcId="{30E35589-C06E-4889-B886-9C0218C7C69A}" destId="{8B336876-CEEE-4B02-BC8D-9137E7F88973}" srcOrd="1" destOrd="0" presId="urn:microsoft.com/office/officeart/2005/8/layout/orgChart1"/>
    <dgm:cxn modelId="{125BE507-7782-4051-AA12-934FB1AF55D9}" type="presParOf" srcId="{92408A05-4661-47A6-82A7-BD507245200C}" destId="{8DD88883-5EE6-4482-8CD2-56D0FDDB5690}" srcOrd="1" destOrd="0" presId="urn:microsoft.com/office/officeart/2005/8/layout/orgChart1"/>
    <dgm:cxn modelId="{997935D2-F50B-4FB6-B02F-9892BD8BC840}" type="presParOf" srcId="{8DD88883-5EE6-4482-8CD2-56D0FDDB5690}" destId="{72EDD89F-F6D4-4B35-988A-0EF5C924C88B}" srcOrd="0" destOrd="0" presId="urn:microsoft.com/office/officeart/2005/8/layout/orgChart1"/>
    <dgm:cxn modelId="{EF792B42-43C5-486F-9E59-3AB22315F895}" type="presParOf" srcId="{8DD88883-5EE6-4482-8CD2-56D0FDDB5690}" destId="{215B5FAE-FB5A-4D1D-BACF-7F40815F683D}" srcOrd="1" destOrd="0" presId="urn:microsoft.com/office/officeart/2005/8/layout/orgChart1"/>
    <dgm:cxn modelId="{7663DEBA-BE02-47B0-AD86-0195D8D0C7F5}" type="presParOf" srcId="{215B5FAE-FB5A-4D1D-BACF-7F40815F683D}" destId="{CD318DA9-8C9C-4D57-9739-A43A099BB61D}" srcOrd="0" destOrd="0" presId="urn:microsoft.com/office/officeart/2005/8/layout/orgChart1"/>
    <dgm:cxn modelId="{758BB263-708F-4FAC-AD23-1217572536BC}" type="presParOf" srcId="{CD318DA9-8C9C-4D57-9739-A43A099BB61D}" destId="{54179FE0-E21E-468C-91A1-90D7E80FDCE3}" srcOrd="0" destOrd="0" presId="urn:microsoft.com/office/officeart/2005/8/layout/orgChart1"/>
    <dgm:cxn modelId="{7F8A4555-56D2-4EB6-8DF8-F4E17AB2A5E1}" type="presParOf" srcId="{CD318DA9-8C9C-4D57-9739-A43A099BB61D}" destId="{66DC34A8-A7E5-4938-A3F2-D6902157BF3B}" srcOrd="1" destOrd="0" presId="urn:microsoft.com/office/officeart/2005/8/layout/orgChart1"/>
    <dgm:cxn modelId="{12151B07-94E1-4BE4-A5B5-97A29A9234A0}" type="presParOf" srcId="{215B5FAE-FB5A-4D1D-BACF-7F40815F683D}" destId="{B3D44583-C583-43B6-A394-860D2CE62203}" srcOrd="1" destOrd="0" presId="urn:microsoft.com/office/officeart/2005/8/layout/orgChart1"/>
    <dgm:cxn modelId="{6C2C6DC1-8435-4641-8A8E-40C8AF832805}" type="presParOf" srcId="{B3D44583-C583-43B6-A394-860D2CE62203}" destId="{A3AB63B1-6FF6-4CFE-BE56-37A3A8D2594D}" srcOrd="0" destOrd="0" presId="urn:microsoft.com/office/officeart/2005/8/layout/orgChart1"/>
    <dgm:cxn modelId="{E2BCA861-2CC1-44C7-BFB8-590D088F2E8F}" type="presParOf" srcId="{B3D44583-C583-43B6-A394-860D2CE62203}" destId="{69EF91B3-4C2A-4E67-BCC9-7BAF7708B62D}" srcOrd="1" destOrd="0" presId="urn:microsoft.com/office/officeart/2005/8/layout/orgChart1"/>
    <dgm:cxn modelId="{FD5DE686-0314-42EB-A26B-BDA72E448962}" type="presParOf" srcId="{69EF91B3-4C2A-4E67-BCC9-7BAF7708B62D}" destId="{6B9F6473-6333-4690-997F-486155B735DC}" srcOrd="0" destOrd="0" presId="urn:microsoft.com/office/officeart/2005/8/layout/orgChart1"/>
    <dgm:cxn modelId="{874AF144-B9DA-44A0-9259-09C8DB7B04C2}" type="presParOf" srcId="{6B9F6473-6333-4690-997F-486155B735DC}" destId="{E4E57F41-042F-45A5-8D92-5723CFA79F87}" srcOrd="0" destOrd="0" presId="urn:microsoft.com/office/officeart/2005/8/layout/orgChart1"/>
    <dgm:cxn modelId="{3DD237DB-475E-45F2-82D7-145EA1822B74}" type="presParOf" srcId="{6B9F6473-6333-4690-997F-486155B735DC}" destId="{22AEF71C-1F6A-4A30-83ED-D0E222A1371D}" srcOrd="1" destOrd="0" presId="urn:microsoft.com/office/officeart/2005/8/layout/orgChart1"/>
    <dgm:cxn modelId="{3B756419-2CD6-4B23-85A1-4BB190B00F18}" type="presParOf" srcId="{69EF91B3-4C2A-4E67-BCC9-7BAF7708B62D}" destId="{1783ACD0-E611-4899-A713-D8AF642DC7B8}" srcOrd="1" destOrd="0" presId="urn:microsoft.com/office/officeart/2005/8/layout/orgChart1"/>
    <dgm:cxn modelId="{B8A1AE6C-814E-47F6-B80E-7F8A249F16F0}" type="presParOf" srcId="{69EF91B3-4C2A-4E67-BCC9-7BAF7708B62D}" destId="{0136CBB3-7AB6-47B2-A6C4-9DD91746F7C4}" srcOrd="2" destOrd="0" presId="urn:microsoft.com/office/officeart/2005/8/layout/orgChart1"/>
    <dgm:cxn modelId="{AAE5077B-4888-487F-80A6-2ABFF0CE9FB5}" type="presParOf" srcId="{B3D44583-C583-43B6-A394-860D2CE62203}" destId="{FDB13833-990D-41FB-8281-8DBC63378CDE}" srcOrd="2" destOrd="0" presId="urn:microsoft.com/office/officeart/2005/8/layout/orgChart1"/>
    <dgm:cxn modelId="{641595AB-E9B1-418C-A055-3395594177E6}" type="presParOf" srcId="{B3D44583-C583-43B6-A394-860D2CE62203}" destId="{30816F05-29C5-4129-A639-1BF535F2B864}" srcOrd="3" destOrd="0" presId="urn:microsoft.com/office/officeart/2005/8/layout/orgChart1"/>
    <dgm:cxn modelId="{E66F858E-D760-41D8-B45C-5B2CDA5D4D01}" type="presParOf" srcId="{30816F05-29C5-4129-A639-1BF535F2B864}" destId="{9FE2AF0D-C333-47D8-92D1-CC58F01CAC9E}" srcOrd="0" destOrd="0" presId="urn:microsoft.com/office/officeart/2005/8/layout/orgChart1"/>
    <dgm:cxn modelId="{4DB7C032-3FC9-4CDB-AF2F-D1A765AF7BA5}" type="presParOf" srcId="{9FE2AF0D-C333-47D8-92D1-CC58F01CAC9E}" destId="{5ECA00EF-B94E-4E22-A142-A63424C6E283}" srcOrd="0" destOrd="0" presId="urn:microsoft.com/office/officeart/2005/8/layout/orgChart1"/>
    <dgm:cxn modelId="{3F541DB6-094A-421A-AD16-2689A4709E57}" type="presParOf" srcId="{9FE2AF0D-C333-47D8-92D1-CC58F01CAC9E}" destId="{8FE2F7CD-050B-453A-A061-F705FDBDBADC}" srcOrd="1" destOrd="0" presId="urn:microsoft.com/office/officeart/2005/8/layout/orgChart1"/>
    <dgm:cxn modelId="{B957BDA3-106E-455F-BDA3-D05EA02EDF9D}" type="presParOf" srcId="{30816F05-29C5-4129-A639-1BF535F2B864}" destId="{F7B05C10-A967-4A96-8AFF-5447A22E4A62}" srcOrd="1" destOrd="0" presId="urn:microsoft.com/office/officeart/2005/8/layout/orgChart1"/>
    <dgm:cxn modelId="{26FAADE3-EA12-4193-B616-31D3353D50F0}" type="presParOf" srcId="{30816F05-29C5-4129-A639-1BF535F2B864}" destId="{9770F9CD-6048-4A37-AED5-7A8584D1A904}" srcOrd="2" destOrd="0" presId="urn:microsoft.com/office/officeart/2005/8/layout/orgChart1"/>
    <dgm:cxn modelId="{C689102B-BBA6-4CF0-B873-37465D38BD38}" type="presParOf" srcId="{B3D44583-C583-43B6-A394-860D2CE62203}" destId="{9DD49CB5-9275-460B-9C6B-CD2D60334277}" srcOrd="4" destOrd="0" presId="urn:microsoft.com/office/officeart/2005/8/layout/orgChart1"/>
    <dgm:cxn modelId="{6374A6AD-0581-45DF-B12E-9B1189BFEB44}" type="presParOf" srcId="{B3D44583-C583-43B6-A394-860D2CE62203}" destId="{AA4A8397-AB12-4570-9A38-97B27DF95C09}" srcOrd="5" destOrd="0" presId="urn:microsoft.com/office/officeart/2005/8/layout/orgChart1"/>
    <dgm:cxn modelId="{B546A961-A105-493D-A60F-557247994E64}" type="presParOf" srcId="{AA4A8397-AB12-4570-9A38-97B27DF95C09}" destId="{8B0F16B4-361F-4939-A433-72C93DD802D1}" srcOrd="0" destOrd="0" presId="urn:microsoft.com/office/officeart/2005/8/layout/orgChart1"/>
    <dgm:cxn modelId="{EFC23915-A18E-4F71-8429-024B439128F0}" type="presParOf" srcId="{8B0F16B4-361F-4939-A433-72C93DD802D1}" destId="{1A320179-1009-4B6D-954B-90BC43F13266}" srcOrd="0" destOrd="0" presId="urn:microsoft.com/office/officeart/2005/8/layout/orgChart1"/>
    <dgm:cxn modelId="{689752DB-5643-44EB-874E-7CF5C90749BC}" type="presParOf" srcId="{8B0F16B4-361F-4939-A433-72C93DD802D1}" destId="{9253B386-F021-43BE-BAEC-A09FD83909F6}" srcOrd="1" destOrd="0" presId="urn:microsoft.com/office/officeart/2005/8/layout/orgChart1"/>
    <dgm:cxn modelId="{128B8956-0F29-49E4-9005-22DC67EA8143}" type="presParOf" srcId="{AA4A8397-AB12-4570-9A38-97B27DF95C09}" destId="{B6EBD99A-FFEA-4ECC-BF83-96DD50BC8B5C}" srcOrd="1" destOrd="0" presId="urn:microsoft.com/office/officeart/2005/8/layout/orgChart1"/>
    <dgm:cxn modelId="{206B477C-7534-4236-A49C-613046CEABA1}" type="presParOf" srcId="{AA4A8397-AB12-4570-9A38-97B27DF95C09}" destId="{336226EB-BF8D-4DE2-B858-ECA58F5CE4A9}" srcOrd="2" destOrd="0" presId="urn:microsoft.com/office/officeart/2005/8/layout/orgChart1"/>
    <dgm:cxn modelId="{8A6F66D0-919C-4A93-BB58-6B92BD6D0647}" type="presParOf" srcId="{B3D44583-C583-43B6-A394-860D2CE62203}" destId="{CA65C09C-229D-4D64-B2FD-89469AA9897A}" srcOrd="6" destOrd="0" presId="urn:microsoft.com/office/officeart/2005/8/layout/orgChart1"/>
    <dgm:cxn modelId="{8E3E9A8C-E998-4F71-984A-71144D9A049C}" type="presParOf" srcId="{B3D44583-C583-43B6-A394-860D2CE62203}" destId="{000ACA4F-F856-4693-901D-8640660F55E8}" srcOrd="7" destOrd="0" presId="urn:microsoft.com/office/officeart/2005/8/layout/orgChart1"/>
    <dgm:cxn modelId="{C3F31395-3CAE-4901-AEF5-3FED3CB8E81B}" type="presParOf" srcId="{000ACA4F-F856-4693-901D-8640660F55E8}" destId="{03C070C8-1699-444C-BBA5-5C0C89EA89AD}" srcOrd="0" destOrd="0" presId="urn:microsoft.com/office/officeart/2005/8/layout/orgChart1"/>
    <dgm:cxn modelId="{DBCB2082-D6D8-4835-963E-6B7B538EA95C}" type="presParOf" srcId="{03C070C8-1699-444C-BBA5-5C0C89EA89AD}" destId="{95E08B68-777F-4D00-8FCB-A8680867E0C0}" srcOrd="0" destOrd="0" presId="urn:microsoft.com/office/officeart/2005/8/layout/orgChart1"/>
    <dgm:cxn modelId="{6CF72A58-4B39-4EDB-83FB-B587963F18C0}" type="presParOf" srcId="{03C070C8-1699-444C-BBA5-5C0C89EA89AD}" destId="{C36626A7-CAC8-4F7D-B4FF-5D99259F655E}" srcOrd="1" destOrd="0" presId="urn:microsoft.com/office/officeart/2005/8/layout/orgChart1"/>
    <dgm:cxn modelId="{18F05E13-CFDB-42A2-96D7-CCCE7086B77A}" type="presParOf" srcId="{000ACA4F-F856-4693-901D-8640660F55E8}" destId="{F3335808-7EF0-447B-B5DD-0A191B282F87}" srcOrd="1" destOrd="0" presId="urn:microsoft.com/office/officeart/2005/8/layout/orgChart1"/>
    <dgm:cxn modelId="{9D7B1C01-4868-40A3-99DE-1C7641ECA867}" type="presParOf" srcId="{000ACA4F-F856-4693-901D-8640660F55E8}" destId="{65F0ACF3-EE42-4FE7-A144-23C0CD9EBDDA}" srcOrd="2" destOrd="0" presId="urn:microsoft.com/office/officeart/2005/8/layout/orgChart1"/>
    <dgm:cxn modelId="{E4B868D7-C5DB-4DEA-AB0D-C04AAD07A574}" type="presParOf" srcId="{215B5FAE-FB5A-4D1D-BACF-7F40815F683D}" destId="{B8A4DAC1-AD02-46DB-99E6-14CCF4FE9D4E}" srcOrd="2" destOrd="0" presId="urn:microsoft.com/office/officeart/2005/8/layout/orgChart1"/>
    <dgm:cxn modelId="{A0C76245-F331-410A-A2B5-4E3A5C407742}" type="presParOf" srcId="{8DD88883-5EE6-4482-8CD2-56D0FDDB5690}" destId="{48114D2C-411D-468B-8557-F6099245D351}" srcOrd="2" destOrd="0" presId="urn:microsoft.com/office/officeart/2005/8/layout/orgChart1"/>
    <dgm:cxn modelId="{15BB1C68-005F-45FC-8859-9FC6CD5999A2}" type="presParOf" srcId="{8DD88883-5EE6-4482-8CD2-56D0FDDB5690}" destId="{CD95494D-23D8-422F-8553-E6DFFDB0B050}" srcOrd="3" destOrd="0" presId="urn:microsoft.com/office/officeart/2005/8/layout/orgChart1"/>
    <dgm:cxn modelId="{B85172B9-689C-40C4-81B0-2C8A39727BCE}" type="presParOf" srcId="{CD95494D-23D8-422F-8553-E6DFFDB0B050}" destId="{20BEE6F9-CBBF-4FA3-952E-932EB3A79015}" srcOrd="0" destOrd="0" presId="urn:microsoft.com/office/officeart/2005/8/layout/orgChart1"/>
    <dgm:cxn modelId="{1362DF3B-0892-47A1-BF1A-BC0124761B5E}" type="presParOf" srcId="{20BEE6F9-CBBF-4FA3-952E-932EB3A79015}" destId="{566A6DF9-374F-4469-AD40-0EC0C4A60C2C}" srcOrd="0" destOrd="0" presId="urn:microsoft.com/office/officeart/2005/8/layout/orgChart1"/>
    <dgm:cxn modelId="{6F89CE30-01AC-441E-B0A8-BEF834454023}" type="presParOf" srcId="{20BEE6F9-CBBF-4FA3-952E-932EB3A79015}" destId="{5106A322-C110-4F01-A3A7-4696D1FB2F75}" srcOrd="1" destOrd="0" presId="urn:microsoft.com/office/officeart/2005/8/layout/orgChart1"/>
    <dgm:cxn modelId="{4A9FE319-9A23-4CA7-B7F5-CCDCF08AD38C}" type="presParOf" srcId="{CD95494D-23D8-422F-8553-E6DFFDB0B050}" destId="{C136FE72-BD20-464E-AD4D-3744D369415B}" srcOrd="1" destOrd="0" presId="urn:microsoft.com/office/officeart/2005/8/layout/orgChart1"/>
    <dgm:cxn modelId="{8B749A57-D801-4A85-8223-39E4B0FA0FDD}" type="presParOf" srcId="{C136FE72-BD20-464E-AD4D-3744D369415B}" destId="{CF8A37F1-7162-499F-BFFD-EF955C673C25}" srcOrd="0" destOrd="0" presId="urn:microsoft.com/office/officeart/2005/8/layout/orgChart1"/>
    <dgm:cxn modelId="{FCA2EF59-49A1-4A70-9574-F17518B9006B}" type="presParOf" srcId="{C136FE72-BD20-464E-AD4D-3744D369415B}" destId="{4B66F780-95F6-4B5B-8155-831546DCA988}" srcOrd="1" destOrd="0" presId="urn:microsoft.com/office/officeart/2005/8/layout/orgChart1"/>
    <dgm:cxn modelId="{E739AFF8-3FF2-4C3F-A58C-9ED9C8065D5B}" type="presParOf" srcId="{4B66F780-95F6-4B5B-8155-831546DCA988}" destId="{9C8364FF-D6E1-457C-A6D0-156B3BBD913D}" srcOrd="0" destOrd="0" presId="urn:microsoft.com/office/officeart/2005/8/layout/orgChart1"/>
    <dgm:cxn modelId="{06B3328A-C93D-4621-85F1-78DE105FA529}" type="presParOf" srcId="{9C8364FF-D6E1-457C-A6D0-156B3BBD913D}" destId="{A6D4204E-923B-47BE-9AA1-5A46215F12C5}" srcOrd="0" destOrd="0" presId="urn:microsoft.com/office/officeart/2005/8/layout/orgChart1"/>
    <dgm:cxn modelId="{EB89A73A-1A9C-4110-82C2-F9B8A6AFD5A0}" type="presParOf" srcId="{9C8364FF-D6E1-457C-A6D0-156B3BBD913D}" destId="{FF785875-DC96-4A01-A6B2-EA63D58F4FEB}" srcOrd="1" destOrd="0" presId="urn:microsoft.com/office/officeart/2005/8/layout/orgChart1"/>
    <dgm:cxn modelId="{3BE47866-97EE-4124-9099-E4EE797F8163}" type="presParOf" srcId="{4B66F780-95F6-4B5B-8155-831546DCA988}" destId="{3F4DBC68-3955-4D5A-B2A3-8EC16A5C92E5}" srcOrd="1" destOrd="0" presId="urn:microsoft.com/office/officeart/2005/8/layout/orgChart1"/>
    <dgm:cxn modelId="{FE167743-9A86-4EF9-BDCB-61AACEA10783}" type="presParOf" srcId="{4B66F780-95F6-4B5B-8155-831546DCA988}" destId="{53B98020-580D-4734-AB79-08C9D22D16C6}" srcOrd="2" destOrd="0" presId="urn:microsoft.com/office/officeart/2005/8/layout/orgChart1"/>
    <dgm:cxn modelId="{1BF958F9-EE66-465A-BA4F-3BFD567C9CF5}" type="presParOf" srcId="{C136FE72-BD20-464E-AD4D-3744D369415B}" destId="{5339DA53-2B94-40C5-A189-1BD162D72DA8}" srcOrd="2" destOrd="0" presId="urn:microsoft.com/office/officeart/2005/8/layout/orgChart1"/>
    <dgm:cxn modelId="{4FFF9465-395B-4C96-A652-BDB9FFA8E073}" type="presParOf" srcId="{C136FE72-BD20-464E-AD4D-3744D369415B}" destId="{C5F10E29-E35F-42FE-BDDF-670A8E7CB976}" srcOrd="3" destOrd="0" presId="urn:microsoft.com/office/officeart/2005/8/layout/orgChart1"/>
    <dgm:cxn modelId="{7FA00BD9-47E9-4052-9718-D6EB842EFBDB}" type="presParOf" srcId="{C5F10E29-E35F-42FE-BDDF-670A8E7CB976}" destId="{24188A5B-6D47-48CB-8B2A-78484FBC45AC}" srcOrd="0" destOrd="0" presId="urn:microsoft.com/office/officeart/2005/8/layout/orgChart1"/>
    <dgm:cxn modelId="{135E739E-1931-4C8D-BED0-1ED5AF6CC59D}" type="presParOf" srcId="{24188A5B-6D47-48CB-8B2A-78484FBC45AC}" destId="{323A37B4-C59E-4A21-B72C-90DA273EA45B}" srcOrd="0" destOrd="0" presId="urn:microsoft.com/office/officeart/2005/8/layout/orgChart1"/>
    <dgm:cxn modelId="{B30C609E-27D2-4FEB-BA42-06A801864BF2}" type="presParOf" srcId="{24188A5B-6D47-48CB-8B2A-78484FBC45AC}" destId="{CDA672C7-E272-4507-A580-7D8912352F83}" srcOrd="1" destOrd="0" presId="urn:microsoft.com/office/officeart/2005/8/layout/orgChart1"/>
    <dgm:cxn modelId="{6A1CCD83-E17D-4144-842E-C2A82B78661D}" type="presParOf" srcId="{C5F10E29-E35F-42FE-BDDF-670A8E7CB976}" destId="{EF04B3BD-9444-4B0C-923B-EBB95F86EABE}" srcOrd="1" destOrd="0" presId="urn:microsoft.com/office/officeart/2005/8/layout/orgChart1"/>
    <dgm:cxn modelId="{CF47E551-8859-499B-8DB2-B181CA80BBA6}" type="presParOf" srcId="{C5F10E29-E35F-42FE-BDDF-670A8E7CB976}" destId="{FD078B60-DE11-4B38-ABB9-7A370AFADB0F}" srcOrd="2" destOrd="0" presId="urn:microsoft.com/office/officeart/2005/8/layout/orgChart1"/>
    <dgm:cxn modelId="{F50B6D75-30BE-4404-8639-57BFF24013FE}" type="presParOf" srcId="{C136FE72-BD20-464E-AD4D-3744D369415B}" destId="{150BD734-8A8C-4C28-8AC3-2FDF05FFC52F}" srcOrd="4" destOrd="0" presId="urn:microsoft.com/office/officeart/2005/8/layout/orgChart1"/>
    <dgm:cxn modelId="{05C36319-B0DF-4262-B64C-468501C6A23A}" type="presParOf" srcId="{C136FE72-BD20-464E-AD4D-3744D369415B}" destId="{5C1F7831-8C09-4A8A-AD50-40F9858D240F}" srcOrd="5" destOrd="0" presId="urn:microsoft.com/office/officeart/2005/8/layout/orgChart1"/>
    <dgm:cxn modelId="{D6D11797-6B44-4817-99AB-E369ED9BBA54}" type="presParOf" srcId="{5C1F7831-8C09-4A8A-AD50-40F9858D240F}" destId="{1F9C8C90-A0BB-4DB9-A971-AE5DB7D4E8FB}" srcOrd="0" destOrd="0" presId="urn:microsoft.com/office/officeart/2005/8/layout/orgChart1"/>
    <dgm:cxn modelId="{776BF4EF-4A58-4A35-81AB-090417AEB8B6}" type="presParOf" srcId="{1F9C8C90-A0BB-4DB9-A971-AE5DB7D4E8FB}" destId="{579AFED9-5216-4D3E-8327-8AF77B1E3E0E}" srcOrd="0" destOrd="0" presId="urn:microsoft.com/office/officeart/2005/8/layout/orgChart1"/>
    <dgm:cxn modelId="{1EF58DEF-F78E-4E48-8574-AF993DA4D49D}" type="presParOf" srcId="{1F9C8C90-A0BB-4DB9-A971-AE5DB7D4E8FB}" destId="{3E36BB7F-DE5E-4BC7-91AE-BD47FBF73405}" srcOrd="1" destOrd="0" presId="urn:microsoft.com/office/officeart/2005/8/layout/orgChart1"/>
    <dgm:cxn modelId="{D9515299-3A88-4349-8FD4-64C6B18C5C90}" type="presParOf" srcId="{5C1F7831-8C09-4A8A-AD50-40F9858D240F}" destId="{F0B48898-49A9-4812-AD29-2166FED1A4C9}" srcOrd="1" destOrd="0" presId="urn:microsoft.com/office/officeart/2005/8/layout/orgChart1"/>
    <dgm:cxn modelId="{CBF7FF50-FA93-4ADB-ADA0-2AAAF0CD733D}" type="presParOf" srcId="{5C1F7831-8C09-4A8A-AD50-40F9858D240F}" destId="{673E4CB2-5E43-4E56-932F-AF87B90C7C81}" srcOrd="2" destOrd="0" presId="urn:microsoft.com/office/officeart/2005/8/layout/orgChart1"/>
    <dgm:cxn modelId="{BE16F707-4FDD-442A-BB32-3C3F8BA2BC43}" type="presParOf" srcId="{CD95494D-23D8-422F-8553-E6DFFDB0B050}" destId="{F5279349-0B37-428B-8EA3-4D04D7543E2F}" srcOrd="2" destOrd="0" presId="urn:microsoft.com/office/officeart/2005/8/layout/orgChart1"/>
    <dgm:cxn modelId="{45A968D8-FC60-4845-946A-67C7C6F39624}" type="presParOf" srcId="{92408A05-4661-47A6-82A7-BD507245200C}" destId="{4AD4F881-E327-4B53-9165-06AA92328090}" srcOrd="2" destOrd="0" presId="urn:microsoft.com/office/officeart/2005/8/layout/orgChart1"/>
    <dgm:cxn modelId="{36B2AF2E-8D0C-4AA5-8CC1-FC7C5F07CB3C}" type="presParOf" srcId="{6999E2EA-3C1D-4AB5-B1A9-A341FCC08BF0}" destId="{16D09170-3A44-4A74-89DF-E76112F215EE}" srcOrd="2" destOrd="0" presId="urn:microsoft.com/office/officeart/2005/8/layout/orgChart1"/>
    <dgm:cxn modelId="{31453214-0165-420D-8EEF-7E4395DC3E8B}" type="presParOf" srcId="{6999E2EA-3C1D-4AB5-B1A9-A341FCC08BF0}" destId="{CE30B49F-C12F-427F-BB1E-C58986CB09D3}" srcOrd="3" destOrd="0" presId="urn:microsoft.com/office/officeart/2005/8/layout/orgChart1"/>
    <dgm:cxn modelId="{38585BEE-606D-4753-9474-3B6B79593E62}" type="presParOf" srcId="{CE30B49F-C12F-427F-BB1E-C58986CB09D3}" destId="{94F9E6C9-71EC-4647-9E45-542F009FC51E}" srcOrd="0" destOrd="0" presId="urn:microsoft.com/office/officeart/2005/8/layout/orgChart1"/>
    <dgm:cxn modelId="{37FE9806-6E96-4E8E-9153-E86E2859CB30}" type="presParOf" srcId="{94F9E6C9-71EC-4647-9E45-542F009FC51E}" destId="{7671796F-ADCE-4E28-92EA-923FC010BB66}" srcOrd="0" destOrd="0" presId="urn:microsoft.com/office/officeart/2005/8/layout/orgChart1"/>
    <dgm:cxn modelId="{3AAA22EF-C41F-4197-B5B8-FEC8081C35FE}" type="presParOf" srcId="{94F9E6C9-71EC-4647-9E45-542F009FC51E}" destId="{332A815B-B084-4882-AF9F-5D502D65535B}" srcOrd="1" destOrd="0" presId="urn:microsoft.com/office/officeart/2005/8/layout/orgChart1"/>
    <dgm:cxn modelId="{DA615979-C02B-4F4F-BD9D-0F978127AA38}" type="presParOf" srcId="{CE30B49F-C12F-427F-BB1E-C58986CB09D3}" destId="{661FF34E-72E4-4593-AF3E-C3E1B37A3069}" srcOrd="1" destOrd="0" presId="urn:microsoft.com/office/officeart/2005/8/layout/orgChart1"/>
    <dgm:cxn modelId="{A9D903CB-6722-4C94-9FD1-9D8D1CA69E54}" type="presParOf" srcId="{661FF34E-72E4-4593-AF3E-C3E1B37A3069}" destId="{6AD2365B-3588-4178-8141-6BFB42A34A66}" srcOrd="0" destOrd="0" presId="urn:microsoft.com/office/officeart/2005/8/layout/orgChart1"/>
    <dgm:cxn modelId="{3A6860EA-3261-4728-ADAB-6A2AAE700FE0}" type="presParOf" srcId="{661FF34E-72E4-4593-AF3E-C3E1B37A3069}" destId="{866F4F71-C8E4-4E12-8B89-C10852A8381B}" srcOrd="1" destOrd="0" presId="urn:microsoft.com/office/officeart/2005/8/layout/orgChart1"/>
    <dgm:cxn modelId="{2EBD41EB-A469-4812-8CFB-19AAEF6D0876}" type="presParOf" srcId="{866F4F71-C8E4-4E12-8B89-C10852A8381B}" destId="{FD139EF3-FF31-41E4-9FD1-E87E8CF8BEE7}" srcOrd="0" destOrd="0" presId="urn:microsoft.com/office/officeart/2005/8/layout/orgChart1"/>
    <dgm:cxn modelId="{3839F78E-32B9-4C05-8554-02F63CABEEF0}" type="presParOf" srcId="{FD139EF3-FF31-41E4-9FD1-E87E8CF8BEE7}" destId="{C24A5D1C-BC85-4C9C-8130-21B624143549}" srcOrd="0" destOrd="0" presId="urn:microsoft.com/office/officeart/2005/8/layout/orgChart1"/>
    <dgm:cxn modelId="{E62F36FD-6652-4E83-AC7D-8048448CDBD6}" type="presParOf" srcId="{FD139EF3-FF31-41E4-9FD1-E87E8CF8BEE7}" destId="{5A6678EB-7128-4F8F-B047-B26E028C719D}" srcOrd="1" destOrd="0" presId="urn:microsoft.com/office/officeart/2005/8/layout/orgChart1"/>
    <dgm:cxn modelId="{60AA86E9-150F-407D-9028-6F5CB06333BB}" type="presParOf" srcId="{866F4F71-C8E4-4E12-8B89-C10852A8381B}" destId="{98B27B02-3D96-482B-98C3-B9B402B65761}" srcOrd="1" destOrd="0" presId="urn:microsoft.com/office/officeart/2005/8/layout/orgChart1"/>
    <dgm:cxn modelId="{DC2EDE8B-230D-4C40-89FB-A523A9E7C5DD}" type="presParOf" srcId="{866F4F71-C8E4-4E12-8B89-C10852A8381B}" destId="{5DC64FC6-CB20-476E-B164-24B6A0F0BAB1}" srcOrd="2" destOrd="0" presId="urn:microsoft.com/office/officeart/2005/8/layout/orgChart1"/>
    <dgm:cxn modelId="{5DA2D399-8797-41B2-9666-62237FAC4F6A}" type="presParOf" srcId="{661FF34E-72E4-4593-AF3E-C3E1B37A3069}" destId="{D4531E96-6B31-4849-8709-2602F0648367}" srcOrd="2" destOrd="0" presId="urn:microsoft.com/office/officeart/2005/8/layout/orgChart1"/>
    <dgm:cxn modelId="{305C3AF5-B3AF-49B0-9423-D77E1BF1F77E}" type="presParOf" srcId="{661FF34E-72E4-4593-AF3E-C3E1B37A3069}" destId="{90950F4E-5256-485B-BD59-D0DA03AD24E6}" srcOrd="3" destOrd="0" presId="urn:microsoft.com/office/officeart/2005/8/layout/orgChart1"/>
    <dgm:cxn modelId="{E13BF272-0983-4DB0-89AD-51B482578964}" type="presParOf" srcId="{90950F4E-5256-485B-BD59-D0DA03AD24E6}" destId="{B08C7B81-24CC-4585-8595-BBE819D2266D}" srcOrd="0" destOrd="0" presId="urn:microsoft.com/office/officeart/2005/8/layout/orgChart1"/>
    <dgm:cxn modelId="{8DFD64A6-8B37-4C57-8871-47AF5B1EBAB9}" type="presParOf" srcId="{B08C7B81-24CC-4585-8595-BBE819D2266D}" destId="{B226F02C-62A4-4448-AA42-E9BB76D7873B}" srcOrd="0" destOrd="0" presId="urn:microsoft.com/office/officeart/2005/8/layout/orgChart1"/>
    <dgm:cxn modelId="{97537E74-9C7C-42E5-BB49-1ABCBB8B5B74}" type="presParOf" srcId="{B08C7B81-24CC-4585-8595-BBE819D2266D}" destId="{86FA19A9-1844-48D1-BBD0-A64C22FC1AC1}" srcOrd="1" destOrd="0" presId="urn:microsoft.com/office/officeart/2005/8/layout/orgChart1"/>
    <dgm:cxn modelId="{BE52BB84-4B82-42D3-AA50-958752624C25}" type="presParOf" srcId="{90950F4E-5256-485B-BD59-D0DA03AD24E6}" destId="{9E934FE1-D7A3-465D-953C-1965D22E6FB4}" srcOrd="1" destOrd="0" presId="urn:microsoft.com/office/officeart/2005/8/layout/orgChart1"/>
    <dgm:cxn modelId="{D796023A-8B82-4AD3-8E32-D81CFE8BA0A5}" type="presParOf" srcId="{9E934FE1-D7A3-465D-953C-1965D22E6FB4}" destId="{06F6250B-A68A-44D4-82E8-AB48F93939B5}" srcOrd="0" destOrd="0" presId="urn:microsoft.com/office/officeart/2005/8/layout/orgChart1"/>
    <dgm:cxn modelId="{50FBE179-CB50-44E3-8410-ED3DA280681E}" type="presParOf" srcId="{9E934FE1-D7A3-465D-953C-1965D22E6FB4}" destId="{54D0682F-43BF-4D89-9A7A-CE96468BBF1C}" srcOrd="1" destOrd="0" presId="urn:microsoft.com/office/officeart/2005/8/layout/orgChart1"/>
    <dgm:cxn modelId="{5A5B08EF-37A1-48C4-B9B9-EFD1366E3D96}" type="presParOf" srcId="{54D0682F-43BF-4D89-9A7A-CE96468BBF1C}" destId="{336A230D-E688-4EA1-92DC-26ED5B80421C}" srcOrd="0" destOrd="0" presId="urn:microsoft.com/office/officeart/2005/8/layout/orgChart1"/>
    <dgm:cxn modelId="{AE987E2C-3AA4-4F1C-8634-4A64956B1A02}" type="presParOf" srcId="{336A230D-E688-4EA1-92DC-26ED5B80421C}" destId="{A0185BAE-3C86-4B5B-97B5-8EDFBB0BC9DD}" srcOrd="0" destOrd="0" presId="urn:microsoft.com/office/officeart/2005/8/layout/orgChart1"/>
    <dgm:cxn modelId="{57E47351-3471-4F4C-B4F5-6DDF921D1E3B}" type="presParOf" srcId="{336A230D-E688-4EA1-92DC-26ED5B80421C}" destId="{699F2A82-D7E3-40C9-896A-33AC22BC8E58}" srcOrd="1" destOrd="0" presId="urn:microsoft.com/office/officeart/2005/8/layout/orgChart1"/>
    <dgm:cxn modelId="{44B5611A-FB9F-4239-A003-84BD425351D9}" type="presParOf" srcId="{54D0682F-43BF-4D89-9A7A-CE96468BBF1C}" destId="{49FB919D-A6A7-4056-875D-052624D640C6}" srcOrd="1" destOrd="0" presId="urn:microsoft.com/office/officeart/2005/8/layout/orgChart1"/>
    <dgm:cxn modelId="{B75A715E-514E-4099-AFD7-036BD1121FB8}" type="presParOf" srcId="{54D0682F-43BF-4D89-9A7A-CE96468BBF1C}" destId="{7FA85D27-9128-4BE8-A7C9-C6CAE9ECCF19}" srcOrd="2" destOrd="0" presId="urn:microsoft.com/office/officeart/2005/8/layout/orgChart1"/>
    <dgm:cxn modelId="{808DC41E-FC3D-4328-9D48-EC6C08D8E1D3}" type="presParOf" srcId="{9E934FE1-D7A3-465D-953C-1965D22E6FB4}" destId="{2A389793-3294-4BF8-92AF-66E45906D15D}" srcOrd="2" destOrd="0" presId="urn:microsoft.com/office/officeart/2005/8/layout/orgChart1"/>
    <dgm:cxn modelId="{62803ABF-6EE3-4A47-9D7E-B04B4C70E06D}" type="presParOf" srcId="{9E934FE1-D7A3-465D-953C-1965D22E6FB4}" destId="{21698F3F-6E9D-42F7-867B-204B46F004E9}" srcOrd="3" destOrd="0" presId="urn:microsoft.com/office/officeart/2005/8/layout/orgChart1"/>
    <dgm:cxn modelId="{7E9299B8-8062-4FF0-8E85-15B8D0E6128A}" type="presParOf" srcId="{21698F3F-6E9D-42F7-867B-204B46F004E9}" destId="{8E8E9C92-6A59-4501-A540-E34551FD0F07}" srcOrd="0" destOrd="0" presId="urn:microsoft.com/office/officeart/2005/8/layout/orgChart1"/>
    <dgm:cxn modelId="{D7CEB6DA-687A-44C7-9AA2-574D10FD1354}" type="presParOf" srcId="{8E8E9C92-6A59-4501-A540-E34551FD0F07}" destId="{5BCC797F-6BB1-4070-B9FD-B195C913EED0}" srcOrd="0" destOrd="0" presId="urn:microsoft.com/office/officeart/2005/8/layout/orgChart1"/>
    <dgm:cxn modelId="{11C4377C-FB92-4A83-AB4D-F7E9BF635577}" type="presParOf" srcId="{8E8E9C92-6A59-4501-A540-E34551FD0F07}" destId="{D2BA3124-902C-4BDC-B6A4-88FC64AEE88C}" srcOrd="1" destOrd="0" presId="urn:microsoft.com/office/officeart/2005/8/layout/orgChart1"/>
    <dgm:cxn modelId="{4034475B-02F5-4756-8C38-35122CF1D658}" type="presParOf" srcId="{21698F3F-6E9D-42F7-867B-204B46F004E9}" destId="{6C51A3CC-4E29-4A19-BA3E-0AA869AF9CEE}" srcOrd="1" destOrd="0" presId="urn:microsoft.com/office/officeart/2005/8/layout/orgChart1"/>
    <dgm:cxn modelId="{215B26BF-FA5E-442F-A5C4-BC8D16E447B0}" type="presParOf" srcId="{21698F3F-6E9D-42F7-867B-204B46F004E9}" destId="{B474A36A-279D-4C92-9D26-41BC1F9BD140}" srcOrd="2" destOrd="0" presId="urn:microsoft.com/office/officeart/2005/8/layout/orgChart1"/>
    <dgm:cxn modelId="{A29ACCE8-337F-4DAF-BD9E-8ED8D51869F1}" type="presParOf" srcId="{9E934FE1-D7A3-465D-953C-1965D22E6FB4}" destId="{EE0106A1-E5B1-42CF-ACE6-D4517C63B683}" srcOrd="4" destOrd="0" presId="urn:microsoft.com/office/officeart/2005/8/layout/orgChart1"/>
    <dgm:cxn modelId="{54F01FBA-3878-489D-9AE8-F478AA8CC357}" type="presParOf" srcId="{9E934FE1-D7A3-465D-953C-1965D22E6FB4}" destId="{AC980134-5BEA-47E9-8A47-A79A642D79BD}" srcOrd="5" destOrd="0" presId="urn:microsoft.com/office/officeart/2005/8/layout/orgChart1"/>
    <dgm:cxn modelId="{6BFD4079-14C2-4CCE-9FF5-37377864D7E0}" type="presParOf" srcId="{AC980134-5BEA-47E9-8A47-A79A642D79BD}" destId="{B8847EBD-6637-4EAE-A455-E45EC2DB97D9}" srcOrd="0" destOrd="0" presId="urn:microsoft.com/office/officeart/2005/8/layout/orgChart1"/>
    <dgm:cxn modelId="{FAAD9F63-FCF3-4A29-A128-969D4F9E30E2}" type="presParOf" srcId="{B8847EBD-6637-4EAE-A455-E45EC2DB97D9}" destId="{B9264E8D-B910-4FA7-ACF4-6F1FAD9F38C2}" srcOrd="0" destOrd="0" presId="urn:microsoft.com/office/officeart/2005/8/layout/orgChart1"/>
    <dgm:cxn modelId="{5B1E5F3B-9ACA-4C04-961D-3530A5257311}" type="presParOf" srcId="{B8847EBD-6637-4EAE-A455-E45EC2DB97D9}" destId="{799469BD-9AEA-4CEB-806D-325C3C43584F}" srcOrd="1" destOrd="0" presId="urn:microsoft.com/office/officeart/2005/8/layout/orgChart1"/>
    <dgm:cxn modelId="{1785F4EE-4C83-454D-A303-FB657D225BF3}" type="presParOf" srcId="{AC980134-5BEA-47E9-8A47-A79A642D79BD}" destId="{AAF291CD-8192-48C8-A2F5-14BA98CCA2DA}" srcOrd="1" destOrd="0" presId="urn:microsoft.com/office/officeart/2005/8/layout/orgChart1"/>
    <dgm:cxn modelId="{DC6CB245-F317-4A1C-90A9-1A299AE736E6}" type="presParOf" srcId="{AC980134-5BEA-47E9-8A47-A79A642D79BD}" destId="{3B26F720-21B9-4917-925C-4B8DBC62E4BD}" srcOrd="2" destOrd="0" presId="urn:microsoft.com/office/officeart/2005/8/layout/orgChart1"/>
    <dgm:cxn modelId="{07082E93-D353-4523-BF91-3E59AAF563F5}" type="presParOf" srcId="{90950F4E-5256-485B-BD59-D0DA03AD24E6}" destId="{7E90A091-0F8C-4768-83FE-93C36231FE07}" srcOrd="2" destOrd="0" presId="urn:microsoft.com/office/officeart/2005/8/layout/orgChart1"/>
    <dgm:cxn modelId="{CD2A55EE-8297-479F-9402-5E193AE4785B}" type="presParOf" srcId="{661FF34E-72E4-4593-AF3E-C3E1B37A3069}" destId="{1AD96763-63C0-4FA5-8EA5-118782686E59}" srcOrd="4" destOrd="0" presId="urn:microsoft.com/office/officeart/2005/8/layout/orgChart1"/>
    <dgm:cxn modelId="{18BA5B59-13BD-4F3A-BB51-3C22D2F92884}" type="presParOf" srcId="{661FF34E-72E4-4593-AF3E-C3E1B37A3069}" destId="{836AA608-AAC1-4231-B09C-F4BD8C4B3974}" srcOrd="5" destOrd="0" presId="urn:microsoft.com/office/officeart/2005/8/layout/orgChart1"/>
    <dgm:cxn modelId="{E4C7301D-AAAE-4B32-B9FA-93BBADE5A0DE}" type="presParOf" srcId="{836AA608-AAC1-4231-B09C-F4BD8C4B3974}" destId="{4A04527F-C274-4949-8686-C21185B4D623}" srcOrd="0" destOrd="0" presId="urn:microsoft.com/office/officeart/2005/8/layout/orgChart1"/>
    <dgm:cxn modelId="{7233B084-33A8-46CD-8196-DF3C81E03B8D}" type="presParOf" srcId="{4A04527F-C274-4949-8686-C21185B4D623}" destId="{CEEAAF22-0B04-45D0-8A00-642A0031A2A2}" srcOrd="0" destOrd="0" presId="urn:microsoft.com/office/officeart/2005/8/layout/orgChart1"/>
    <dgm:cxn modelId="{EC641B6E-6005-4C98-98C5-E5489FA69EB0}" type="presParOf" srcId="{4A04527F-C274-4949-8686-C21185B4D623}" destId="{8FA63504-6396-444A-882B-9FA3141E2465}" srcOrd="1" destOrd="0" presId="urn:microsoft.com/office/officeart/2005/8/layout/orgChart1"/>
    <dgm:cxn modelId="{DB912F0B-B9BE-4F29-86BE-B50612AD0852}" type="presParOf" srcId="{836AA608-AAC1-4231-B09C-F4BD8C4B3974}" destId="{EA006D3E-6E76-4450-BCBC-87F0F8494791}" srcOrd="1" destOrd="0" presId="urn:microsoft.com/office/officeart/2005/8/layout/orgChart1"/>
    <dgm:cxn modelId="{1A5D7C0C-504C-4255-8C0C-1C1A34FCFD9F}" type="presParOf" srcId="{836AA608-AAC1-4231-B09C-F4BD8C4B3974}" destId="{E2981896-6BCD-4F98-8894-CDFD41CD0BA7}" srcOrd="2" destOrd="0" presId="urn:microsoft.com/office/officeart/2005/8/layout/orgChart1"/>
    <dgm:cxn modelId="{001E696E-6217-4856-9977-D348CB4C5A6B}" type="presParOf" srcId="{CE30B49F-C12F-427F-BB1E-C58986CB09D3}" destId="{BBBDC0FE-F91A-4FD1-9881-E4B71A3CAFFD}" srcOrd="2" destOrd="0" presId="urn:microsoft.com/office/officeart/2005/8/layout/orgChart1"/>
    <dgm:cxn modelId="{1415F19D-3F59-4825-BFD9-21C1EF727ECC}" type="presParOf" srcId="{655FFEDE-2DCF-4852-8D19-40C478A3E988}" destId="{252E1B6A-F9C0-43DD-8076-277BD587E0E7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GE8291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Environmental Science and Engineering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Non Living Things</a:t>
            </a:r>
          </a:p>
          <a:p>
            <a:r>
              <a:rPr lang="en-IN" dirty="0" smtClean="0"/>
              <a:t>Climatic Factors [Helps for growth of biotic community]</a:t>
            </a:r>
          </a:p>
          <a:p>
            <a:pPr lvl="1"/>
            <a:r>
              <a:rPr lang="en-IN" dirty="0" smtClean="0"/>
              <a:t>Rain</a:t>
            </a:r>
          </a:p>
          <a:p>
            <a:pPr lvl="1"/>
            <a:r>
              <a:rPr lang="en-IN" dirty="0" smtClean="0"/>
              <a:t>Temperature</a:t>
            </a:r>
          </a:p>
          <a:p>
            <a:pPr lvl="1"/>
            <a:r>
              <a:rPr lang="en-IN" dirty="0" smtClean="0"/>
              <a:t>Light</a:t>
            </a:r>
          </a:p>
          <a:p>
            <a:pPr lvl="1"/>
            <a:r>
              <a:rPr lang="en-IN" dirty="0" smtClean="0"/>
              <a:t>Wind</a:t>
            </a:r>
          </a:p>
          <a:p>
            <a:pPr lvl="1"/>
            <a:r>
              <a:rPr lang="en-IN" dirty="0" smtClean="0"/>
              <a:t>Humidity</a:t>
            </a:r>
          </a:p>
          <a:p>
            <a:pPr lvl="1"/>
            <a:r>
              <a:rPr lang="en-IN" dirty="0" smtClean="0"/>
              <a:t>Solar Energy</a:t>
            </a:r>
          </a:p>
          <a:p>
            <a:pPr lvl="1"/>
            <a:r>
              <a:rPr lang="en-IN" dirty="0" smtClean="0"/>
              <a:t>Snow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Chemical Factors</a:t>
            </a:r>
          </a:p>
          <a:p>
            <a:pPr lvl="1"/>
            <a:r>
              <a:rPr lang="en-IN" dirty="0" smtClean="0"/>
              <a:t>pH</a:t>
            </a:r>
          </a:p>
          <a:p>
            <a:pPr lvl="1"/>
            <a:r>
              <a:rPr lang="en-IN" dirty="0" smtClean="0"/>
              <a:t>Essential Nutrients</a:t>
            </a:r>
          </a:p>
          <a:p>
            <a:pPr lvl="2"/>
            <a:r>
              <a:rPr lang="en-IN" dirty="0" smtClean="0"/>
              <a:t>Carbon</a:t>
            </a:r>
          </a:p>
          <a:p>
            <a:pPr lvl="2"/>
            <a:r>
              <a:rPr lang="en-IN" dirty="0" smtClean="0"/>
              <a:t>Nitrogen</a:t>
            </a:r>
          </a:p>
          <a:p>
            <a:pPr lvl="2"/>
            <a:r>
              <a:rPr lang="en-IN" dirty="0" smtClean="0"/>
              <a:t>Phosphors</a:t>
            </a:r>
          </a:p>
          <a:p>
            <a:pPr lvl="2"/>
            <a:r>
              <a:rPr lang="en-IN" dirty="0" smtClean="0"/>
              <a:t>Potassium</a:t>
            </a:r>
          </a:p>
          <a:p>
            <a:pPr lvl="2"/>
            <a:r>
              <a:rPr lang="en-IN" dirty="0" smtClean="0"/>
              <a:t>Hydrogen</a:t>
            </a:r>
          </a:p>
          <a:p>
            <a:pPr lvl="2"/>
            <a:r>
              <a:rPr lang="en-IN" dirty="0" smtClean="0"/>
              <a:t>Oxygen</a:t>
            </a:r>
          </a:p>
          <a:p>
            <a:pPr lvl="2"/>
            <a:r>
              <a:rPr lang="en-IN" dirty="0" smtClean="0"/>
              <a:t>Sulphur</a:t>
            </a:r>
          </a:p>
          <a:p>
            <a:pPr lvl="2"/>
            <a:r>
              <a:rPr lang="en-IN" dirty="0" smtClean="0"/>
              <a:t> Toxic substances </a:t>
            </a:r>
          </a:p>
          <a:p>
            <a:pPr lvl="2"/>
            <a:r>
              <a:rPr lang="en-IN" dirty="0" smtClean="0"/>
              <a:t>Organic substances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Producers</a:t>
            </a:r>
          </a:p>
          <a:p>
            <a:pPr lvl="1"/>
            <a:r>
              <a:rPr lang="en-IN" dirty="0" smtClean="0"/>
              <a:t>Manufacturer of food.</a:t>
            </a:r>
          </a:p>
          <a:p>
            <a:pPr lvl="1"/>
            <a:r>
              <a:rPr lang="en-IN" dirty="0" smtClean="0"/>
              <a:t>Photosynthesis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71942"/>
            <a:ext cx="5734050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Consumers</a:t>
            </a:r>
            <a:endParaRPr lang="en-US" dirty="0" smtClean="0"/>
          </a:p>
          <a:p>
            <a:pPr lvl="1"/>
            <a:r>
              <a:rPr lang="en-IN" dirty="0" smtClean="0"/>
              <a:t>It eats other livings things for food.</a:t>
            </a:r>
          </a:p>
          <a:p>
            <a:pPr lvl="1"/>
            <a:r>
              <a:rPr lang="en-IN" dirty="0" smtClean="0"/>
              <a:t>It directly or indirectly depends on producers.</a:t>
            </a:r>
          </a:p>
          <a:p>
            <a:pPr lvl="2"/>
            <a:r>
              <a:rPr lang="en-IN" dirty="0" smtClean="0"/>
              <a:t>Primary</a:t>
            </a:r>
          </a:p>
          <a:p>
            <a:pPr lvl="2"/>
            <a:r>
              <a:rPr lang="en-IN" dirty="0" smtClean="0"/>
              <a:t>Secondary</a:t>
            </a:r>
          </a:p>
          <a:p>
            <a:pPr lvl="2"/>
            <a:r>
              <a:rPr lang="en-IN" dirty="0" smtClean="0"/>
              <a:t>Tertiary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Primary </a:t>
            </a:r>
            <a:r>
              <a:rPr lang="en-IN" dirty="0" smtClean="0"/>
              <a:t>Consumers</a:t>
            </a:r>
            <a:endParaRPr lang="en-IN" dirty="0" smtClean="0"/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</a:t>
            </a:r>
            <a:r>
              <a:rPr lang="en-IN" dirty="0" smtClean="0">
                <a:solidFill>
                  <a:srgbClr val="FF0000"/>
                </a:solidFill>
              </a:rPr>
              <a:t>lants</a:t>
            </a:r>
          </a:p>
          <a:p>
            <a:pPr lvl="1"/>
            <a:r>
              <a:rPr lang="en-IN" dirty="0" smtClean="0"/>
              <a:t>Herbivores</a:t>
            </a:r>
          </a:p>
        </p:txBody>
      </p:sp>
      <p:pic>
        <p:nvPicPr>
          <p:cNvPr id="27652" name="Picture 4" descr="Image result for herbivores 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714620"/>
            <a:ext cx="4857754" cy="3810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Herbivores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dirty="0" smtClean="0"/>
              <a:t>Also know as primary carnivores </a:t>
            </a:r>
          </a:p>
        </p:txBody>
      </p:sp>
      <p:sp>
        <p:nvSpPr>
          <p:cNvPr id="29698" name="AutoShape 2" descr="Image result for carniv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Image result for f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6" name="Picture 10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00504"/>
            <a:ext cx="3386920" cy="2256210"/>
          </a:xfrm>
          <a:prstGeom prst="rect">
            <a:avLst/>
          </a:prstGeom>
          <a:noFill/>
        </p:spPr>
      </p:pic>
      <p:pic>
        <p:nvPicPr>
          <p:cNvPr id="29708" name="Picture 12" descr="Image result for snak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000504"/>
            <a:ext cx="4048068" cy="227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primary carnivores </a:t>
            </a:r>
          </a:p>
          <a:p>
            <a:pPr lvl="1"/>
            <a:r>
              <a:rPr lang="en-IN" dirty="0" smtClean="0"/>
              <a:t>Also know as </a:t>
            </a:r>
            <a:r>
              <a:rPr lang="en-IN" dirty="0" smtClean="0"/>
              <a:t>large carnivores 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5" name="Picture 6" descr="Image result for carniv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769" y="3643234"/>
            <a:ext cx="3619632" cy="2714724"/>
          </a:xfrm>
          <a:prstGeom prst="rect">
            <a:avLst/>
          </a:prstGeom>
          <a:noFill/>
        </p:spPr>
      </p:pic>
      <p:pic>
        <p:nvPicPr>
          <p:cNvPr id="30722" name="Picture 2" descr="Image result for ea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643314"/>
            <a:ext cx="3714460" cy="2635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Decomposers</a:t>
            </a:r>
          </a:p>
          <a:p>
            <a:pPr lvl="1"/>
            <a:r>
              <a:rPr lang="en-IN" dirty="0" smtClean="0"/>
              <a:t>It is microorganisms. </a:t>
            </a:r>
          </a:p>
          <a:p>
            <a:pPr lvl="1"/>
            <a:r>
              <a:rPr lang="en-IN" dirty="0" smtClean="0"/>
              <a:t>Bacteria and Fungi</a:t>
            </a:r>
          </a:p>
          <a:p>
            <a:pPr lvl="1"/>
            <a:r>
              <a:rPr lang="en-IN" dirty="0" smtClean="0"/>
              <a:t>Attacks the dead (producers and consumers) and decomposes into simple components.</a:t>
            </a:r>
          </a:p>
          <a:p>
            <a:pPr lvl="1"/>
            <a:r>
              <a:rPr lang="en-IN" dirty="0" smtClean="0"/>
              <a:t>It is used by producers to synthesis own food.</a:t>
            </a:r>
          </a:p>
          <a:p>
            <a:pPr lvl="1"/>
            <a:r>
              <a:rPr lang="en-IN" dirty="0" smtClean="0"/>
              <a:t>Also known as</a:t>
            </a:r>
          </a:p>
          <a:p>
            <a:pPr lvl="2"/>
            <a:r>
              <a:rPr lang="en-IN" dirty="0" err="1" smtClean="0"/>
              <a:t>Saprottrophs</a:t>
            </a:r>
            <a:endParaRPr lang="en-IN" dirty="0" smtClean="0"/>
          </a:p>
          <a:p>
            <a:pPr lvl="2"/>
            <a:r>
              <a:rPr lang="en-IN" dirty="0" err="1" smtClean="0"/>
              <a:t>Microconsumers</a:t>
            </a:r>
            <a:endParaRPr lang="en-IN" dirty="0" smtClean="0"/>
          </a:p>
          <a:p>
            <a:pPr lvl="2"/>
            <a:r>
              <a:rPr lang="en-IN" dirty="0" err="1" smtClean="0"/>
              <a:t>Osmotrophs</a:t>
            </a:r>
            <a:r>
              <a:rPr lang="en-IN" dirty="0" smtClean="0"/>
              <a:t> </a:t>
            </a:r>
          </a:p>
          <a:p>
            <a:pPr lvl="1"/>
            <a:endParaRPr lang="en-US" dirty="0"/>
          </a:p>
        </p:txBody>
      </p:sp>
      <p:pic>
        <p:nvPicPr>
          <p:cNvPr id="31746" name="Picture 2" descr="Image result for bacteria and fung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4429132"/>
            <a:ext cx="2678368" cy="2202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Three major functions</a:t>
            </a:r>
          </a:p>
          <a:p>
            <a:pPr lvl="1"/>
            <a:r>
              <a:rPr lang="en-IN" dirty="0" smtClean="0"/>
              <a:t>Production and respiration rates of the organisms.</a:t>
            </a:r>
          </a:p>
          <a:p>
            <a:pPr lvl="1"/>
            <a:r>
              <a:rPr lang="en-IN" dirty="0" smtClean="0"/>
              <a:t>Rates of material and nutrient cycle.</a:t>
            </a:r>
          </a:p>
          <a:p>
            <a:pPr lvl="1"/>
            <a:r>
              <a:rPr lang="en-IN" dirty="0" smtClean="0"/>
              <a:t>Biological or ecological regulation.</a:t>
            </a:r>
          </a:p>
          <a:p>
            <a:r>
              <a:rPr lang="en-IN" dirty="0" smtClean="0"/>
              <a:t>Rate of organic mater or biomass production is known as productivity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solar energy captured and converted into food through photosynthesis is known as primary productivity.</a:t>
            </a:r>
          </a:p>
          <a:p>
            <a:r>
              <a:rPr lang="en-IN" dirty="0" smtClean="0"/>
              <a:t>How sunlight is utilized.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ENVIRONMENT, ECOSYSTEMS AND BIODIVERSITY </a:t>
            </a:r>
          </a:p>
          <a:p>
            <a:r>
              <a:rPr lang="en-IN" dirty="0" smtClean="0"/>
              <a:t>UNIT II</a:t>
            </a:r>
          </a:p>
          <a:p>
            <a:pPr lvl="1"/>
            <a:r>
              <a:rPr lang="en-US" dirty="0" smtClean="0"/>
              <a:t>ENVIRONMENTAL POLLUTION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​NATURAL RESOURCES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​SOCIAL ISSUES AND THE ENVIRONMENT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</a:t>
            </a:r>
            <a:r>
              <a:rPr lang="en-US" dirty="0" smtClean="0"/>
              <a:t>HUMAN POPULATION AND THE ENVIRONMENT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Secondary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increase in the biomass of consumer per unit of time is called secondary productivity.</a:t>
            </a:r>
          </a:p>
          <a:p>
            <a:r>
              <a:rPr lang="en-IN" dirty="0" smtClean="0"/>
              <a:t>Ability to distribute or store the energy by consumer.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known as the transfer of food energy from plants through a series of organism is referred as food chain. 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00438"/>
            <a:ext cx="5715040" cy="274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Interlinking pattern of various food chains in an ecosystem is called food web.</a:t>
            </a:r>
            <a:endParaRPr lang="en-US" dirty="0"/>
          </a:p>
        </p:txBody>
      </p:sp>
      <p:pic>
        <p:nvPicPr>
          <p:cNvPr id="34818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929222" cy="365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Need of complex of food web.</a:t>
            </a:r>
          </a:p>
          <a:p>
            <a:pPr lvl="1"/>
            <a:r>
              <a:rPr lang="en-IN" dirty="0" smtClean="0"/>
              <a:t>It stabilizes the ecosystem.</a:t>
            </a:r>
          </a:p>
          <a:p>
            <a:pPr lvl="1"/>
            <a:r>
              <a:rPr lang="en-IN" dirty="0" smtClean="0"/>
              <a:t>Linear food chains are vulnerable.</a:t>
            </a:r>
          </a:p>
          <a:p>
            <a:pPr lvl="1"/>
            <a:r>
              <a:rPr lang="en-IN" dirty="0" smtClean="0"/>
              <a:t>It helps tropic level species to survive in tough times like brake in food chains.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6715172" cy="73656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Complex Food Web</a:t>
            </a:r>
            <a:endParaRPr lang="en-US" sz="3200" dirty="0"/>
          </a:p>
        </p:txBody>
      </p:sp>
      <p:pic>
        <p:nvPicPr>
          <p:cNvPr id="38914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7048606" cy="5448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Environmental Science</a:t>
            </a:r>
          </a:p>
          <a:p>
            <a:pPr lvl="1"/>
            <a:r>
              <a:rPr lang="en-IN" dirty="0" smtClean="0"/>
              <a:t>It is a study about the interrelationship of biotic (living) and </a:t>
            </a:r>
            <a:r>
              <a:rPr lang="en-IN" dirty="0" err="1" smtClean="0"/>
              <a:t>abiotic</a:t>
            </a:r>
            <a:r>
              <a:rPr lang="en-IN" dirty="0" smtClean="0"/>
              <a:t> (non - living) components present in the environment.</a:t>
            </a:r>
          </a:p>
          <a:p>
            <a:r>
              <a:rPr lang="en-IN" dirty="0" smtClean="0"/>
              <a:t>Environmental Engineering</a:t>
            </a:r>
          </a:p>
          <a:p>
            <a:pPr lvl="1"/>
            <a:r>
              <a:rPr lang="en-IN" dirty="0" smtClean="0"/>
              <a:t>It is the study of technical process which are used to minimize the pollution, asses the impact of human activities on environment and improve the quality of the environment,</a:t>
            </a:r>
          </a:p>
          <a:p>
            <a:r>
              <a:rPr lang="en-IN" dirty="0" smtClean="0"/>
              <a:t> Environmental Studies:</a:t>
            </a:r>
          </a:p>
          <a:p>
            <a:pPr lvl="1"/>
            <a:r>
              <a:rPr lang="en-IN" dirty="0" smtClean="0"/>
              <a:t>It is a process of imparting knowledge to the people for maintain healthy environment.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Importance of Environmental Studies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provides information about the condition of environment that helps for planning and designing the projects.</a:t>
            </a:r>
          </a:p>
          <a:p>
            <a:r>
              <a:rPr lang="en-IN" dirty="0" smtClean="0"/>
              <a:t>Provides knowledge about eco system</a:t>
            </a:r>
            <a:r>
              <a:rPr lang="en-US" dirty="0" smtClean="0"/>
              <a:t>.</a:t>
            </a:r>
          </a:p>
          <a:p>
            <a:r>
              <a:rPr lang="en-IN" dirty="0" smtClean="0"/>
              <a:t>Provides information about biodiversity.</a:t>
            </a:r>
          </a:p>
          <a:p>
            <a:r>
              <a:rPr lang="en-IN" dirty="0" smtClean="0"/>
              <a:t>Helps to solve environmental problems.</a:t>
            </a: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Environmental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get an awareness and sensitivity of environmental problems.</a:t>
            </a:r>
          </a:p>
          <a:p>
            <a:r>
              <a:rPr lang="en-IN" dirty="0" smtClean="0"/>
              <a:t>To motivate active participation in improvement and protection of environment.</a:t>
            </a:r>
          </a:p>
          <a:p>
            <a:r>
              <a:rPr lang="en-IN" dirty="0" smtClean="0"/>
              <a:t>To develop the skills to solve environmental problems</a:t>
            </a:r>
          </a:p>
          <a:p>
            <a:r>
              <a:rPr lang="en-IN" dirty="0" smtClean="0"/>
              <a:t>To know the importance of conservation of natural resources.</a:t>
            </a:r>
          </a:p>
          <a:p>
            <a:r>
              <a:rPr lang="en-IN" dirty="0" smtClean="0"/>
              <a:t>To conduct environmental programs  in terms of social, economic, ecological and ascetic factors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Public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Increasing Population, Urbanisation and poverty it leads to degradation of natural resources.</a:t>
            </a:r>
          </a:p>
          <a:p>
            <a:r>
              <a:rPr lang="en-IN" dirty="0" smtClean="0"/>
              <a:t>It leads to public participations.</a:t>
            </a:r>
          </a:p>
          <a:p>
            <a:r>
              <a:rPr lang="en-IN" b="1" i="1" dirty="0" smtClean="0"/>
              <a:t>Types of participation</a:t>
            </a:r>
          </a:p>
          <a:p>
            <a:pPr lvl="1"/>
            <a:r>
              <a:rPr lang="en-IN" dirty="0" smtClean="0"/>
              <a:t>Pressure Group</a:t>
            </a:r>
          </a:p>
          <a:p>
            <a:pPr lvl="1"/>
            <a:r>
              <a:rPr lang="en-IN" dirty="0" smtClean="0"/>
              <a:t>Watch Dog</a:t>
            </a:r>
          </a:p>
          <a:p>
            <a:pPr lvl="1"/>
            <a:r>
              <a:rPr lang="en-IN" dirty="0" smtClean="0"/>
              <a:t> Advisory Council</a:t>
            </a:r>
          </a:p>
          <a:p>
            <a:pPr lvl="1"/>
            <a:r>
              <a:rPr lang="en-IN" dirty="0" smtClean="0"/>
              <a:t>Enforcing environmental laws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 smtClean="0"/>
              <a:t>Eco System</a:t>
            </a:r>
          </a:p>
          <a:p>
            <a:pPr lvl="1" algn="just"/>
            <a:r>
              <a:rPr lang="en-IN" dirty="0" smtClean="0"/>
              <a:t>A stable self supporting system formed by the interaction of </a:t>
            </a:r>
            <a:r>
              <a:rPr lang="en-IN" b="1" dirty="0" smtClean="0">
                <a:solidFill>
                  <a:srgbClr val="FF0000"/>
                </a:solidFill>
              </a:rPr>
              <a:t>living and non living </a:t>
            </a:r>
            <a:r>
              <a:rPr lang="en-IN" dirty="0" smtClean="0"/>
              <a:t>component present in the environment is called eco system.</a:t>
            </a:r>
          </a:p>
          <a:p>
            <a:pPr lvl="1" algn="just"/>
            <a:r>
              <a:rPr lang="en-IN" dirty="0" smtClean="0"/>
              <a:t>It is basic functional unit of ecology.</a:t>
            </a:r>
          </a:p>
          <a:p>
            <a:pPr lvl="1" algn="just"/>
            <a:r>
              <a:rPr lang="en-IN" dirty="0" smtClean="0"/>
              <a:t>Examples</a:t>
            </a:r>
          </a:p>
          <a:p>
            <a:pPr lvl="2" algn="just"/>
            <a:r>
              <a:rPr lang="en-IN" dirty="0" smtClean="0"/>
              <a:t>Pond</a:t>
            </a:r>
          </a:p>
          <a:p>
            <a:pPr lvl="2" algn="just"/>
            <a:r>
              <a:rPr lang="en-IN" dirty="0" smtClean="0"/>
              <a:t>Lake</a:t>
            </a:r>
          </a:p>
          <a:p>
            <a:pPr lvl="2" algn="just"/>
            <a:r>
              <a:rPr lang="en-IN" dirty="0" smtClean="0"/>
              <a:t>Desert</a:t>
            </a:r>
          </a:p>
          <a:p>
            <a:pPr lvl="2" algn="just"/>
            <a:r>
              <a:rPr lang="en-IN" dirty="0" smtClean="0"/>
              <a:t>Grassland </a:t>
            </a:r>
          </a:p>
          <a:p>
            <a:pPr lvl="2" algn="just"/>
            <a:r>
              <a:rPr lang="en-IN" dirty="0" smtClean="0"/>
              <a:t>Forest</a:t>
            </a:r>
          </a:p>
          <a:p>
            <a:pPr lvl="2" algn="just"/>
            <a:r>
              <a:rPr lang="en-IN" dirty="0" smtClean="0"/>
              <a:t>Marine</a:t>
            </a:r>
          </a:p>
          <a:p>
            <a:pPr lvl="1" algn="just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429124" y="3500438"/>
          <a:ext cx="4143404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92102"/>
            <a:ext cx="6286544" cy="879444"/>
          </a:xfrm>
        </p:spPr>
        <p:txBody>
          <a:bodyPr/>
          <a:lstStyle/>
          <a:p>
            <a:r>
              <a:rPr lang="en-IN" dirty="0" smtClean="0"/>
              <a:t>Ecosystem</a:t>
            </a:r>
            <a:endParaRPr lang="en-US" dirty="0"/>
          </a:p>
        </p:txBody>
      </p:sp>
      <p:pic>
        <p:nvPicPr>
          <p:cNvPr id="1026" name="Picture 2" descr="Image result for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6105525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3857652" cy="736568"/>
          </a:xfrm>
        </p:spPr>
        <p:txBody>
          <a:bodyPr>
            <a:noAutofit/>
          </a:bodyPr>
          <a:lstStyle/>
          <a:p>
            <a:r>
              <a:rPr lang="en-IN" sz="2400" dirty="0" smtClean="0"/>
              <a:t>Structure of an Ecosystem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14282" y="1142984"/>
          <a:ext cx="850112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424</TotalTime>
  <Words>696</Words>
  <Application>Microsoft Office PowerPoint</Application>
  <PresentationFormat>On-screen Show (4:3)</PresentationFormat>
  <Paragraphs>165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Py-Template</vt:lpstr>
      <vt:lpstr>GE8291 Environmental Science and Engineering</vt:lpstr>
      <vt:lpstr>Units</vt:lpstr>
      <vt:lpstr>Definitions</vt:lpstr>
      <vt:lpstr>Importance of Environmental Studies</vt:lpstr>
      <vt:lpstr>Scope of Environmental Studies</vt:lpstr>
      <vt:lpstr>Need for Public Awareness</vt:lpstr>
      <vt:lpstr>Concept of Ecosystem</vt:lpstr>
      <vt:lpstr>Ecosystem</vt:lpstr>
      <vt:lpstr>Structure of an Ecosystem</vt:lpstr>
      <vt:lpstr>Aboitic Components</vt:lpstr>
      <vt:lpstr>Aboitic Components</vt:lpstr>
      <vt:lpstr>Biotic Components</vt:lpstr>
      <vt:lpstr>Biotic Components</vt:lpstr>
      <vt:lpstr>Biotic Components</vt:lpstr>
      <vt:lpstr>Biotic Components</vt:lpstr>
      <vt:lpstr>Biotic Components</vt:lpstr>
      <vt:lpstr>Biotic Components</vt:lpstr>
      <vt:lpstr>Function of Ecosystem</vt:lpstr>
      <vt:lpstr>Primary Production</vt:lpstr>
      <vt:lpstr>Secondary Production</vt:lpstr>
      <vt:lpstr>Food Chain</vt:lpstr>
      <vt:lpstr>Food Webs</vt:lpstr>
      <vt:lpstr>Food Webs</vt:lpstr>
      <vt:lpstr>Complex Food Web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153</cp:revision>
  <dcterms:created xsi:type="dcterms:W3CDTF">2018-09-03T03:50:11Z</dcterms:created>
  <dcterms:modified xsi:type="dcterms:W3CDTF">2018-12-18T04:43:54Z</dcterms:modified>
</cp:coreProperties>
</file>