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6" r:id="rId2"/>
    <p:sldId id="273" r:id="rId3"/>
    <p:sldId id="274" r:id="rId4"/>
    <p:sldId id="275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15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6" r:id="rId44"/>
    <p:sldId id="327" r:id="rId45"/>
    <p:sldId id="317" r:id="rId46"/>
    <p:sldId id="319" r:id="rId47"/>
    <p:sldId id="320" r:id="rId48"/>
    <p:sldId id="321" r:id="rId49"/>
    <p:sldId id="322" r:id="rId50"/>
    <p:sldId id="324" r:id="rId51"/>
    <p:sldId id="323" r:id="rId52"/>
    <p:sldId id="325" r:id="rId53"/>
    <p:sldId id="328" r:id="rId54"/>
    <p:sldId id="331" r:id="rId55"/>
    <p:sldId id="326" r:id="rId56"/>
    <p:sldId id="329" r:id="rId57"/>
    <p:sldId id="330" r:id="rId58"/>
    <p:sldId id="332" r:id="rId59"/>
    <p:sldId id="333" r:id="rId60"/>
    <p:sldId id="334" r:id="rId61"/>
    <p:sldId id="335" r:id="rId62"/>
    <p:sldId id="336" r:id="rId63"/>
    <p:sldId id="337" r:id="rId64"/>
    <p:sldId id="338" r:id="rId65"/>
    <p:sldId id="339" r:id="rId66"/>
    <p:sldId id="340" r:id="rId67"/>
    <p:sldId id="341" r:id="rId68"/>
    <p:sldId id="342" r:id="rId69"/>
    <p:sldId id="343" r:id="rId70"/>
    <p:sldId id="344" r:id="rId71"/>
    <p:sldId id="345" r:id="rId72"/>
    <p:sldId id="346" r:id="rId73"/>
    <p:sldId id="347" r:id="rId74"/>
    <p:sldId id="348" r:id="rId75"/>
    <p:sldId id="349" r:id="rId76"/>
    <p:sldId id="350" r:id="rId77"/>
    <p:sldId id="351" r:id="rId78"/>
    <p:sldId id="272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12" autoAdjust="0"/>
    <p:restoredTop sz="94624" autoAdjust="0"/>
  </p:normalViewPr>
  <p:slideViewPr>
    <p:cSldViewPr>
      <p:cViewPr varScale="1">
        <p:scale>
          <a:sx n="70" d="100"/>
          <a:sy n="70" d="100"/>
        </p:scale>
        <p:origin x="7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A47C89-021B-4DB4-BA96-199B186E4A1E}" type="doc">
      <dgm:prSet loTypeId="urn:microsoft.com/office/officeart/2005/8/layout/orgChart1" loCatId="hierarchy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55DE1A-ED42-4F88-AF4C-39AAA324473F}">
      <dgm:prSet phldrT="[Text]" custT="1"/>
      <dgm:spPr/>
      <dgm:t>
        <a:bodyPr/>
        <a:lstStyle/>
        <a:p>
          <a:r>
            <a:rPr lang="en-IN" sz="2800" dirty="0" smtClean="0"/>
            <a:t>Ecosystem</a:t>
          </a:r>
          <a:endParaRPr lang="en-US" sz="2800" dirty="0"/>
        </a:p>
      </dgm:t>
    </dgm:pt>
    <dgm:pt modelId="{D548175A-D994-4558-9D34-CD34E6AF629F}" type="parTrans" cxnId="{EFC89B27-DA10-4A5F-85E2-C1554BDD9590}">
      <dgm:prSet/>
      <dgm:spPr/>
      <dgm:t>
        <a:bodyPr/>
        <a:lstStyle/>
        <a:p>
          <a:endParaRPr lang="en-US" sz="1000"/>
        </a:p>
      </dgm:t>
    </dgm:pt>
    <dgm:pt modelId="{CE0F3D66-9076-47D5-8436-0BEEE8F7F65C}" type="sibTrans" cxnId="{EFC89B27-DA10-4A5F-85E2-C1554BDD9590}">
      <dgm:prSet/>
      <dgm:spPr/>
      <dgm:t>
        <a:bodyPr/>
        <a:lstStyle/>
        <a:p>
          <a:endParaRPr lang="en-US" sz="1000"/>
        </a:p>
      </dgm:t>
    </dgm:pt>
    <dgm:pt modelId="{D5B20370-9597-482D-8EF3-E0838DB0C033}">
      <dgm:prSet phldrT="[Text]" custT="1"/>
      <dgm:spPr/>
      <dgm:t>
        <a:bodyPr/>
        <a:lstStyle/>
        <a:p>
          <a:r>
            <a:rPr lang="en-IN" sz="2800" dirty="0" smtClean="0"/>
            <a:t>Natural</a:t>
          </a:r>
          <a:endParaRPr lang="en-US" sz="2800" dirty="0"/>
        </a:p>
      </dgm:t>
    </dgm:pt>
    <dgm:pt modelId="{9C053DE2-7905-48A4-9BF0-C60190436F7F}" type="parTrans" cxnId="{F7524E33-A5C7-4D68-AE69-EF491F40628A}">
      <dgm:prSet/>
      <dgm:spPr/>
      <dgm:t>
        <a:bodyPr/>
        <a:lstStyle/>
        <a:p>
          <a:endParaRPr lang="en-US" sz="1000"/>
        </a:p>
      </dgm:t>
    </dgm:pt>
    <dgm:pt modelId="{C45AE0BF-DED7-40A7-9143-EED100F52DC5}" type="sibTrans" cxnId="{F7524E33-A5C7-4D68-AE69-EF491F40628A}">
      <dgm:prSet/>
      <dgm:spPr/>
      <dgm:t>
        <a:bodyPr/>
        <a:lstStyle/>
        <a:p>
          <a:endParaRPr lang="en-US" sz="1000"/>
        </a:p>
      </dgm:t>
    </dgm:pt>
    <dgm:pt modelId="{056BB3FC-AC9F-49DF-8F11-DB361C5BD555}">
      <dgm:prSet phldrT="[Text]" custT="1"/>
      <dgm:spPr/>
      <dgm:t>
        <a:bodyPr/>
        <a:lstStyle/>
        <a:p>
          <a:r>
            <a:rPr lang="en-IN" sz="2800" dirty="0" smtClean="0"/>
            <a:t>Artificial</a:t>
          </a:r>
          <a:endParaRPr lang="en-US" sz="2800" dirty="0"/>
        </a:p>
      </dgm:t>
    </dgm:pt>
    <dgm:pt modelId="{EC994CA6-A578-4662-803C-CBDF96915619}" type="parTrans" cxnId="{DD1366CF-3AD0-4CE2-9173-0AC59007A021}">
      <dgm:prSet/>
      <dgm:spPr/>
      <dgm:t>
        <a:bodyPr/>
        <a:lstStyle/>
        <a:p>
          <a:endParaRPr lang="en-US" sz="1000"/>
        </a:p>
      </dgm:t>
    </dgm:pt>
    <dgm:pt modelId="{B699E894-6C7C-4751-AC41-FC99CCFC11F2}" type="sibTrans" cxnId="{DD1366CF-3AD0-4CE2-9173-0AC59007A021}">
      <dgm:prSet/>
      <dgm:spPr/>
      <dgm:t>
        <a:bodyPr/>
        <a:lstStyle/>
        <a:p>
          <a:endParaRPr lang="en-US" sz="1000"/>
        </a:p>
      </dgm:t>
    </dgm:pt>
    <dgm:pt modelId="{BA54D09C-629B-48A5-A6EB-14D98D3CB28A}" type="pres">
      <dgm:prSet presAssocID="{55A47C89-021B-4DB4-BA96-199B186E4A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F20417-30A9-454E-BD6A-ABC98F4471DA}" type="pres">
      <dgm:prSet presAssocID="{5C55DE1A-ED42-4F88-AF4C-39AAA324473F}" presName="hierRoot1" presStyleCnt="0">
        <dgm:presLayoutVars>
          <dgm:hierBranch val="init"/>
        </dgm:presLayoutVars>
      </dgm:prSet>
      <dgm:spPr/>
    </dgm:pt>
    <dgm:pt modelId="{5B46141D-99E9-4FF4-852E-33582D600E96}" type="pres">
      <dgm:prSet presAssocID="{5C55DE1A-ED42-4F88-AF4C-39AAA324473F}" presName="rootComposite1" presStyleCnt="0"/>
      <dgm:spPr/>
    </dgm:pt>
    <dgm:pt modelId="{BAC011DE-93B2-480A-A520-B4C82F1C9C6B}" type="pres">
      <dgm:prSet presAssocID="{5C55DE1A-ED42-4F88-AF4C-39AAA324473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184887-4319-42FF-BF21-40FB3AFE97E1}" type="pres">
      <dgm:prSet presAssocID="{5C55DE1A-ED42-4F88-AF4C-39AAA32447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832770A-CD77-424D-9B62-1B2A873EC4FC}" type="pres">
      <dgm:prSet presAssocID="{5C55DE1A-ED42-4F88-AF4C-39AAA324473F}" presName="hierChild2" presStyleCnt="0"/>
      <dgm:spPr/>
    </dgm:pt>
    <dgm:pt modelId="{7E6DBE80-8530-4541-A14E-7023574A25E9}" type="pres">
      <dgm:prSet presAssocID="{9C053DE2-7905-48A4-9BF0-C60190436F7F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3FE4851-4BDB-40AE-A492-B496C9278E03}" type="pres">
      <dgm:prSet presAssocID="{D5B20370-9597-482D-8EF3-E0838DB0C033}" presName="hierRoot2" presStyleCnt="0">
        <dgm:presLayoutVars>
          <dgm:hierBranch val="init"/>
        </dgm:presLayoutVars>
      </dgm:prSet>
      <dgm:spPr/>
    </dgm:pt>
    <dgm:pt modelId="{F0BA4EC3-C9AF-4B12-8AFE-2698A8484B1E}" type="pres">
      <dgm:prSet presAssocID="{D5B20370-9597-482D-8EF3-E0838DB0C033}" presName="rootComposite" presStyleCnt="0"/>
      <dgm:spPr/>
    </dgm:pt>
    <dgm:pt modelId="{D7A6A533-96DE-4685-9324-7C8448E000ED}" type="pres">
      <dgm:prSet presAssocID="{D5B20370-9597-482D-8EF3-E0838DB0C03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02881A-9087-45BB-956A-D8EA84942E78}" type="pres">
      <dgm:prSet presAssocID="{D5B20370-9597-482D-8EF3-E0838DB0C033}" presName="rootConnector" presStyleLbl="node2" presStyleIdx="0" presStyleCnt="2"/>
      <dgm:spPr/>
      <dgm:t>
        <a:bodyPr/>
        <a:lstStyle/>
        <a:p>
          <a:endParaRPr lang="en-US"/>
        </a:p>
      </dgm:t>
    </dgm:pt>
    <dgm:pt modelId="{B69F79D0-A68B-4960-AF8C-516BBE279D1C}" type="pres">
      <dgm:prSet presAssocID="{D5B20370-9597-482D-8EF3-E0838DB0C033}" presName="hierChild4" presStyleCnt="0"/>
      <dgm:spPr/>
    </dgm:pt>
    <dgm:pt modelId="{1B722D7E-7CC1-4CA7-94ED-A0E73D0819E2}" type="pres">
      <dgm:prSet presAssocID="{D5B20370-9597-482D-8EF3-E0838DB0C033}" presName="hierChild5" presStyleCnt="0"/>
      <dgm:spPr/>
    </dgm:pt>
    <dgm:pt modelId="{462C6D18-4B03-4914-9592-07A9DBA4276C}" type="pres">
      <dgm:prSet presAssocID="{EC994CA6-A578-4662-803C-CBDF96915619}" presName="Name37" presStyleLbl="parChTrans1D2" presStyleIdx="1" presStyleCnt="2"/>
      <dgm:spPr/>
      <dgm:t>
        <a:bodyPr/>
        <a:lstStyle/>
        <a:p>
          <a:endParaRPr lang="en-US"/>
        </a:p>
      </dgm:t>
    </dgm:pt>
    <dgm:pt modelId="{E03BB7D6-8814-4075-9D17-5CA2A2B7F82C}" type="pres">
      <dgm:prSet presAssocID="{056BB3FC-AC9F-49DF-8F11-DB361C5BD555}" presName="hierRoot2" presStyleCnt="0">
        <dgm:presLayoutVars>
          <dgm:hierBranch val="init"/>
        </dgm:presLayoutVars>
      </dgm:prSet>
      <dgm:spPr/>
    </dgm:pt>
    <dgm:pt modelId="{D453D7AA-9EA8-4867-9AB7-D98D57B23E71}" type="pres">
      <dgm:prSet presAssocID="{056BB3FC-AC9F-49DF-8F11-DB361C5BD555}" presName="rootComposite" presStyleCnt="0"/>
      <dgm:spPr/>
    </dgm:pt>
    <dgm:pt modelId="{081A4DB5-0265-473A-AD3A-49EDE6A91B89}" type="pres">
      <dgm:prSet presAssocID="{056BB3FC-AC9F-49DF-8F11-DB361C5BD55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C59AA8-0461-440B-A756-D3F44B8339C3}" type="pres">
      <dgm:prSet presAssocID="{056BB3FC-AC9F-49DF-8F11-DB361C5BD555}" presName="rootConnector" presStyleLbl="node2" presStyleIdx="1" presStyleCnt="2"/>
      <dgm:spPr/>
      <dgm:t>
        <a:bodyPr/>
        <a:lstStyle/>
        <a:p>
          <a:endParaRPr lang="en-US"/>
        </a:p>
      </dgm:t>
    </dgm:pt>
    <dgm:pt modelId="{465E9D92-B0F6-4AAE-9FA4-C25D368C601D}" type="pres">
      <dgm:prSet presAssocID="{056BB3FC-AC9F-49DF-8F11-DB361C5BD555}" presName="hierChild4" presStyleCnt="0"/>
      <dgm:spPr/>
    </dgm:pt>
    <dgm:pt modelId="{FE53BD74-0805-4255-9178-01C965014D84}" type="pres">
      <dgm:prSet presAssocID="{056BB3FC-AC9F-49DF-8F11-DB361C5BD555}" presName="hierChild5" presStyleCnt="0"/>
      <dgm:spPr/>
    </dgm:pt>
    <dgm:pt modelId="{E9C0BA9A-097D-46BA-8C5A-749251E0C7DA}" type="pres">
      <dgm:prSet presAssocID="{5C55DE1A-ED42-4F88-AF4C-39AAA324473F}" presName="hierChild3" presStyleCnt="0"/>
      <dgm:spPr/>
    </dgm:pt>
  </dgm:ptLst>
  <dgm:cxnLst>
    <dgm:cxn modelId="{4BC0C0AD-A8F3-4B82-8C28-3548D06C709A}" type="presOf" srcId="{55A47C89-021B-4DB4-BA96-199B186E4A1E}" destId="{BA54D09C-629B-48A5-A6EB-14D98D3CB28A}" srcOrd="0" destOrd="0" presId="urn:microsoft.com/office/officeart/2005/8/layout/orgChart1"/>
    <dgm:cxn modelId="{3F64E102-9A5F-4BD6-9CFA-31038F0B4783}" type="presOf" srcId="{EC994CA6-A578-4662-803C-CBDF96915619}" destId="{462C6D18-4B03-4914-9592-07A9DBA4276C}" srcOrd="0" destOrd="0" presId="urn:microsoft.com/office/officeart/2005/8/layout/orgChart1"/>
    <dgm:cxn modelId="{11FB3743-27CF-479C-BCC0-F452EA8B14D8}" type="presOf" srcId="{056BB3FC-AC9F-49DF-8F11-DB361C5BD555}" destId="{081A4DB5-0265-473A-AD3A-49EDE6A91B89}" srcOrd="0" destOrd="0" presId="urn:microsoft.com/office/officeart/2005/8/layout/orgChart1"/>
    <dgm:cxn modelId="{F7524E33-A5C7-4D68-AE69-EF491F40628A}" srcId="{5C55DE1A-ED42-4F88-AF4C-39AAA324473F}" destId="{D5B20370-9597-482D-8EF3-E0838DB0C033}" srcOrd="0" destOrd="0" parTransId="{9C053DE2-7905-48A4-9BF0-C60190436F7F}" sibTransId="{C45AE0BF-DED7-40A7-9143-EED100F52DC5}"/>
    <dgm:cxn modelId="{B4410A94-3429-4BC2-91BC-B40851C462F5}" type="presOf" srcId="{5C55DE1A-ED42-4F88-AF4C-39AAA324473F}" destId="{BAC011DE-93B2-480A-A520-B4C82F1C9C6B}" srcOrd="0" destOrd="0" presId="urn:microsoft.com/office/officeart/2005/8/layout/orgChart1"/>
    <dgm:cxn modelId="{E2E32635-2BD5-404A-BC45-CFAB4EB3F698}" type="presOf" srcId="{9C053DE2-7905-48A4-9BF0-C60190436F7F}" destId="{7E6DBE80-8530-4541-A14E-7023574A25E9}" srcOrd="0" destOrd="0" presId="urn:microsoft.com/office/officeart/2005/8/layout/orgChart1"/>
    <dgm:cxn modelId="{D68A82F0-1BF0-4095-8EA7-22DB7F145FBE}" type="presOf" srcId="{5C55DE1A-ED42-4F88-AF4C-39AAA324473F}" destId="{DB184887-4319-42FF-BF21-40FB3AFE97E1}" srcOrd="1" destOrd="0" presId="urn:microsoft.com/office/officeart/2005/8/layout/orgChart1"/>
    <dgm:cxn modelId="{A12D7DDD-5AF4-44C3-9CCA-9E6A2F28877D}" type="presOf" srcId="{056BB3FC-AC9F-49DF-8F11-DB361C5BD555}" destId="{1FC59AA8-0461-440B-A756-D3F44B8339C3}" srcOrd="1" destOrd="0" presId="urn:microsoft.com/office/officeart/2005/8/layout/orgChart1"/>
    <dgm:cxn modelId="{DD1366CF-3AD0-4CE2-9173-0AC59007A021}" srcId="{5C55DE1A-ED42-4F88-AF4C-39AAA324473F}" destId="{056BB3FC-AC9F-49DF-8F11-DB361C5BD555}" srcOrd="1" destOrd="0" parTransId="{EC994CA6-A578-4662-803C-CBDF96915619}" sibTransId="{B699E894-6C7C-4751-AC41-FC99CCFC11F2}"/>
    <dgm:cxn modelId="{860889E6-8BEB-4E6E-97FB-11C07731B482}" type="presOf" srcId="{D5B20370-9597-482D-8EF3-E0838DB0C033}" destId="{5402881A-9087-45BB-956A-D8EA84942E78}" srcOrd="1" destOrd="0" presId="urn:microsoft.com/office/officeart/2005/8/layout/orgChart1"/>
    <dgm:cxn modelId="{EFC89B27-DA10-4A5F-85E2-C1554BDD9590}" srcId="{55A47C89-021B-4DB4-BA96-199B186E4A1E}" destId="{5C55DE1A-ED42-4F88-AF4C-39AAA324473F}" srcOrd="0" destOrd="0" parTransId="{D548175A-D994-4558-9D34-CD34E6AF629F}" sibTransId="{CE0F3D66-9076-47D5-8436-0BEEE8F7F65C}"/>
    <dgm:cxn modelId="{D154C7E2-9DF3-46F4-99CC-1CA0B317C50A}" type="presOf" srcId="{D5B20370-9597-482D-8EF3-E0838DB0C033}" destId="{D7A6A533-96DE-4685-9324-7C8448E000ED}" srcOrd="0" destOrd="0" presId="urn:microsoft.com/office/officeart/2005/8/layout/orgChart1"/>
    <dgm:cxn modelId="{599DBA65-1494-4A6D-B8F4-39206AF2828D}" type="presParOf" srcId="{BA54D09C-629B-48A5-A6EB-14D98D3CB28A}" destId="{EBF20417-30A9-454E-BD6A-ABC98F4471DA}" srcOrd="0" destOrd="0" presId="urn:microsoft.com/office/officeart/2005/8/layout/orgChart1"/>
    <dgm:cxn modelId="{8CC285CF-0E8B-4640-904E-D2BACF012220}" type="presParOf" srcId="{EBF20417-30A9-454E-BD6A-ABC98F4471DA}" destId="{5B46141D-99E9-4FF4-852E-33582D600E96}" srcOrd="0" destOrd="0" presId="urn:microsoft.com/office/officeart/2005/8/layout/orgChart1"/>
    <dgm:cxn modelId="{FE7D288A-D7B2-48EB-B2FF-F9C08DCFB437}" type="presParOf" srcId="{5B46141D-99E9-4FF4-852E-33582D600E96}" destId="{BAC011DE-93B2-480A-A520-B4C82F1C9C6B}" srcOrd="0" destOrd="0" presId="urn:microsoft.com/office/officeart/2005/8/layout/orgChart1"/>
    <dgm:cxn modelId="{D5014FB7-B9A8-4BE0-9630-382295C4AC45}" type="presParOf" srcId="{5B46141D-99E9-4FF4-852E-33582D600E96}" destId="{DB184887-4319-42FF-BF21-40FB3AFE97E1}" srcOrd="1" destOrd="0" presId="urn:microsoft.com/office/officeart/2005/8/layout/orgChart1"/>
    <dgm:cxn modelId="{FF39766B-CDE2-4923-9B9D-1A6A5CD810B6}" type="presParOf" srcId="{EBF20417-30A9-454E-BD6A-ABC98F4471DA}" destId="{1832770A-CD77-424D-9B62-1B2A873EC4FC}" srcOrd="1" destOrd="0" presId="urn:microsoft.com/office/officeart/2005/8/layout/orgChart1"/>
    <dgm:cxn modelId="{0128EAEB-0E50-481E-AC26-DCA619DCB8DC}" type="presParOf" srcId="{1832770A-CD77-424D-9B62-1B2A873EC4FC}" destId="{7E6DBE80-8530-4541-A14E-7023574A25E9}" srcOrd="0" destOrd="0" presId="urn:microsoft.com/office/officeart/2005/8/layout/orgChart1"/>
    <dgm:cxn modelId="{B67F78D7-6ED9-4A48-A020-8EC82B370F59}" type="presParOf" srcId="{1832770A-CD77-424D-9B62-1B2A873EC4FC}" destId="{A3FE4851-4BDB-40AE-A492-B496C9278E03}" srcOrd="1" destOrd="0" presId="urn:microsoft.com/office/officeart/2005/8/layout/orgChart1"/>
    <dgm:cxn modelId="{359B961F-154A-4977-8399-ECBA0ADEF0F6}" type="presParOf" srcId="{A3FE4851-4BDB-40AE-A492-B496C9278E03}" destId="{F0BA4EC3-C9AF-4B12-8AFE-2698A8484B1E}" srcOrd="0" destOrd="0" presId="urn:microsoft.com/office/officeart/2005/8/layout/orgChart1"/>
    <dgm:cxn modelId="{5A782211-DFFA-4821-B009-3E14DE7A932E}" type="presParOf" srcId="{F0BA4EC3-C9AF-4B12-8AFE-2698A8484B1E}" destId="{D7A6A533-96DE-4685-9324-7C8448E000ED}" srcOrd="0" destOrd="0" presId="urn:microsoft.com/office/officeart/2005/8/layout/orgChart1"/>
    <dgm:cxn modelId="{88771C0C-BC56-4B54-AFEB-F3213A8FF88E}" type="presParOf" srcId="{F0BA4EC3-C9AF-4B12-8AFE-2698A8484B1E}" destId="{5402881A-9087-45BB-956A-D8EA84942E78}" srcOrd="1" destOrd="0" presId="urn:microsoft.com/office/officeart/2005/8/layout/orgChart1"/>
    <dgm:cxn modelId="{66CFF3F8-4B33-45C6-B15B-D35F00684D6A}" type="presParOf" srcId="{A3FE4851-4BDB-40AE-A492-B496C9278E03}" destId="{B69F79D0-A68B-4960-AF8C-516BBE279D1C}" srcOrd="1" destOrd="0" presId="urn:microsoft.com/office/officeart/2005/8/layout/orgChart1"/>
    <dgm:cxn modelId="{E6FB6835-054A-4BC3-B33D-C081DB492A5F}" type="presParOf" srcId="{A3FE4851-4BDB-40AE-A492-B496C9278E03}" destId="{1B722D7E-7CC1-4CA7-94ED-A0E73D0819E2}" srcOrd="2" destOrd="0" presId="urn:microsoft.com/office/officeart/2005/8/layout/orgChart1"/>
    <dgm:cxn modelId="{8ACFAA88-99C1-4880-877B-613EBBDDC63B}" type="presParOf" srcId="{1832770A-CD77-424D-9B62-1B2A873EC4FC}" destId="{462C6D18-4B03-4914-9592-07A9DBA4276C}" srcOrd="2" destOrd="0" presId="urn:microsoft.com/office/officeart/2005/8/layout/orgChart1"/>
    <dgm:cxn modelId="{01CA4CE7-558A-47D9-9EDC-4C3344A18F6D}" type="presParOf" srcId="{1832770A-CD77-424D-9B62-1B2A873EC4FC}" destId="{E03BB7D6-8814-4075-9D17-5CA2A2B7F82C}" srcOrd="3" destOrd="0" presId="urn:microsoft.com/office/officeart/2005/8/layout/orgChart1"/>
    <dgm:cxn modelId="{06EB15B2-BF35-40F4-8739-41B0EB90577F}" type="presParOf" srcId="{E03BB7D6-8814-4075-9D17-5CA2A2B7F82C}" destId="{D453D7AA-9EA8-4867-9AB7-D98D57B23E71}" srcOrd="0" destOrd="0" presId="urn:microsoft.com/office/officeart/2005/8/layout/orgChart1"/>
    <dgm:cxn modelId="{1AF2BC5D-648B-4798-84E6-0263E6F03041}" type="presParOf" srcId="{D453D7AA-9EA8-4867-9AB7-D98D57B23E71}" destId="{081A4DB5-0265-473A-AD3A-49EDE6A91B89}" srcOrd="0" destOrd="0" presId="urn:microsoft.com/office/officeart/2005/8/layout/orgChart1"/>
    <dgm:cxn modelId="{7A30229A-459A-48BF-BDFE-2C4A2C238211}" type="presParOf" srcId="{D453D7AA-9EA8-4867-9AB7-D98D57B23E71}" destId="{1FC59AA8-0461-440B-A756-D3F44B8339C3}" srcOrd="1" destOrd="0" presId="urn:microsoft.com/office/officeart/2005/8/layout/orgChart1"/>
    <dgm:cxn modelId="{B343E012-9136-423A-8C74-1751FE8FD179}" type="presParOf" srcId="{E03BB7D6-8814-4075-9D17-5CA2A2B7F82C}" destId="{465E9D92-B0F6-4AAE-9FA4-C25D368C601D}" srcOrd="1" destOrd="0" presId="urn:microsoft.com/office/officeart/2005/8/layout/orgChart1"/>
    <dgm:cxn modelId="{CD198412-FFC1-4C01-B55F-E4A1A2C9C804}" type="presParOf" srcId="{E03BB7D6-8814-4075-9D17-5CA2A2B7F82C}" destId="{FE53BD74-0805-4255-9178-01C965014D84}" srcOrd="2" destOrd="0" presId="urn:microsoft.com/office/officeart/2005/8/layout/orgChart1"/>
    <dgm:cxn modelId="{4F3F3E65-8BF7-4F2D-8CFE-AA17DA287E10}" type="presParOf" srcId="{EBF20417-30A9-454E-BD6A-ABC98F4471DA}" destId="{E9C0BA9A-097D-46BA-8C5A-749251E0C7D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BD4A55-9279-4BC6-A6FA-9FC62D72F31C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2CD2F92-67D1-42F2-82D8-E44BA13F5871}">
      <dgm:prSet phldrT="[Text]"/>
      <dgm:spPr/>
      <dgm:t>
        <a:bodyPr/>
        <a:lstStyle/>
        <a:p>
          <a:r>
            <a:rPr lang="en-IN" dirty="0" smtClean="0"/>
            <a:t>Eco System</a:t>
          </a:r>
          <a:endParaRPr lang="en-US" dirty="0"/>
        </a:p>
      </dgm:t>
    </dgm:pt>
    <dgm:pt modelId="{7BE560D8-C2A5-4694-A3CC-4AAECDF3A8D2}" type="parTrans" cxnId="{3B3FD2CE-09D9-4DDC-9BF4-18FE03D7A5D1}">
      <dgm:prSet/>
      <dgm:spPr/>
      <dgm:t>
        <a:bodyPr/>
        <a:lstStyle/>
        <a:p>
          <a:endParaRPr lang="en-US"/>
        </a:p>
      </dgm:t>
    </dgm:pt>
    <dgm:pt modelId="{F5C65613-03A1-4C46-9A3C-874711BFD563}" type="sibTrans" cxnId="{3B3FD2CE-09D9-4DDC-9BF4-18FE03D7A5D1}">
      <dgm:prSet/>
      <dgm:spPr/>
      <dgm:t>
        <a:bodyPr/>
        <a:lstStyle/>
        <a:p>
          <a:endParaRPr lang="en-US"/>
        </a:p>
      </dgm:t>
    </dgm:pt>
    <dgm:pt modelId="{A07C290F-AC18-4321-8B25-D3221D0E84C9}">
      <dgm:prSet phldrT="[Text]"/>
      <dgm:spPr/>
      <dgm:t>
        <a:bodyPr/>
        <a:lstStyle/>
        <a:p>
          <a:r>
            <a:rPr lang="en-IN" dirty="0" smtClean="0"/>
            <a:t>Biotic Components</a:t>
          </a:r>
          <a:endParaRPr lang="en-US" dirty="0"/>
        </a:p>
      </dgm:t>
    </dgm:pt>
    <dgm:pt modelId="{2CAB26BC-C5D9-46DC-A754-0BC5C13823DA}" type="parTrans" cxnId="{E93C766A-4CC2-4357-AE9C-E0802E3CF80B}">
      <dgm:prSet/>
      <dgm:spPr/>
      <dgm:t>
        <a:bodyPr/>
        <a:lstStyle/>
        <a:p>
          <a:endParaRPr lang="en-US"/>
        </a:p>
      </dgm:t>
    </dgm:pt>
    <dgm:pt modelId="{06A51518-B45B-4933-8DA9-0E0B255A6384}" type="sibTrans" cxnId="{E93C766A-4CC2-4357-AE9C-E0802E3CF80B}">
      <dgm:prSet/>
      <dgm:spPr/>
      <dgm:t>
        <a:bodyPr/>
        <a:lstStyle/>
        <a:p>
          <a:endParaRPr lang="en-US"/>
        </a:p>
      </dgm:t>
    </dgm:pt>
    <dgm:pt modelId="{9865DEC0-D025-4798-98A8-C46ABE87EC17}">
      <dgm:prSet phldrT="[Text]"/>
      <dgm:spPr/>
      <dgm:t>
        <a:bodyPr/>
        <a:lstStyle/>
        <a:p>
          <a:r>
            <a:rPr lang="en-IN" dirty="0" err="1" smtClean="0"/>
            <a:t>Abiotic</a:t>
          </a:r>
          <a:r>
            <a:rPr lang="en-IN" dirty="0" smtClean="0"/>
            <a:t> Component</a:t>
          </a:r>
          <a:endParaRPr lang="en-US" dirty="0"/>
        </a:p>
      </dgm:t>
    </dgm:pt>
    <dgm:pt modelId="{25F1C896-6120-4023-97DF-CA2B6F26AAAA}" type="parTrans" cxnId="{23CB565F-A023-4E3D-B244-4C32FE400351}">
      <dgm:prSet/>
      <dgm:spPr/>
      <dgm:t>
        <a:bodyPr/>
        <a:lstStyle/>
        <a:p>
          <a:endParaRPr lang="en-US"/>
        </a:p>
      </dgm:t>
    </dgm:pt>
    <dgm:pt modelId="{B93B8CDB-7700-4EDA-9DDE-D5C5B2CBA561}" type="sibTrans" cxnId="{23CB565F-A023-4E3D-B244-4C32FE400351}">
      <dgm:prSet/>
      <dgm:spPr/>
      <dgm:t>
        <a:bodyPr/>
        <a:lstStyle/>
        <a:p>
          <a:endParaRPr lang="en-US"/>
        </a:p>
      </dgm:t>
    </dgm:pt>
    <dgm:pt modelId="{BF688012-A4AB-43BD-AD67-B342DA9EB1A1}">
      <dgm:prSet phldrT="[Text]"/>
      <dgm:spPr/>
      <dgm:t>
        <a:bodyPr/>
        <a:lstStyle/>
        <a:p>
          <a:r>
            <a:rPr lang="en-IN" dirty="0" smtClean="0"/>
            <a:t>Climate Factor</a:t>
          </a:r>
          <a:endParaRPr lang="en-US" dirty="0"/>
        </a:p>
      </dgm:t>
    </dgm:pt>
    <dgm:pt modelId="{69C11C85-A3AC-4B3B-8603-00C0E053F7D0}" type="parTrans" cxnId="{598499D2-2D8B-468F-A371-F54B5FD08AEB}">
      <dgm:prSet/>
      <dgm:spPr/>
      <dgm:t>
        <a:bodyPr/>
        <a:lstStyle/>
        <a:p>
          <a:endParaRPr lang="en-US"/>
        </a:p>
      </dgm:t>
    </dgm:pt>
    <dgm:pt modelId="{36FFCCAB-9A02-4F18-A531-1B65A44F2E2D}" type="sibTrans" cxnId="{598499D2-2D8B-468F-A371-F54B5FD08AEB}">
      <dgm:prSet/>
      <dgm:spPr/>
      <dgm:t>
        <a:bodyPr/>
        <a:lstStyle/>
        <a:p>
          <a:endParaRPr lang="en-US"/>
        </a:p>
      </dgm:t>
    </dgm:pt>
    <dgm:pt modelId="{6C6B25E2-10A9-4E80-85A1-564097713135}">
      <dgm:prSet phldrT="[Text]"/>
      <dgm:spPr/>
      <dgm:t>
        <a:bodyPr/>
        <a:lstStyle/>
        <a:p>
          <a:r>
            <a:rPr lang="en-IN" dirty="0" smtClean="0"/>
            <a:t>Rain</a:t>
          </a:r>
          <a:endParaRPr lang="en-US" dirty="0"/>
        </a:p>
      </dgm:t>
    </dgm:pt>
    <dgm:pt modelId="{80A001E8-4F9D-4E91-B59C-F2776E57C053}" type="parTrans" cxnId="{3A1F916D-E7C4-4C8B-9FC7-F0DB1983DD2E}">
      <dgm:prSet/>
      <dgm:spPr/>
      <dgm:t>
        <a:bodyPr/>
        <a:lstStyle/>
        <a:p>
          <a:endParaRPr lang="en-US"/>
        </a:p>
      </dgm:t>
    </dgm:pt>
    <dgm:pt modelId="{64940C1A-B227-482C-914B-E08467F2BE48}" type="sibTrans" cxnId="{3A1F916D-E7C4-4C8B-9FC7-F0DB1983DD2E}">
      <dgm:prSet/>
      <dgm:spPr/>
      <dgm:t>
        <a:bodyPr/>
        <a:lstStyle/>
        <a:p>
          <a:endParaRPr lang="en-US"/>
        </a:p>
      </dgm:t>
    </dgm:pt>
    <dgm:pt modelId="{8C1B2657-5F7E-404A-8CE0-B4A07CF673E2}">
      <dgm:prSet phldrT="[Text]"/>
      <dgm:spPr/>
      <dgm:t>
        <a:bodyPr/>
        <a:lstStyle/>
        <a:p>
          <a:r>
            <a:rPr lang="en-IN" dirty="0" smtClean="0"/>
            <a:t>Light</a:t>
          </a:r>
          <a:endParaRPr lang="en-US" dirty="0"/>
        </a:p>
      </dgm:t>
    </dgm:pt>
    <dgm:pt modelId="{B3167CFE-AC5C-4306-ACF3-68303FC955E4}" type="parTrans" cxnId="{9F56E74D-A0E6-4D84-A5C4-1E26E0588480}">
      <dgm:prSet/>
      <dgm:spPr/>
      <dgm:t>
        <a:bodyPr/>
        <a:lstStyle/>
        <a:p>
          <a:endParaRPr lang="en-US"/>
        </a:p>
      </dgm:t>
    </dgm:pt>
    <dgm:pt modelId="{0904BD6C-9E83-436D-9D77-9104287B6048}" type="sibTrans" cxnId="{9F56E74D-A0E6-4D84-A5C4-1E26E0588480}">
      <dgm:prSet/>
      <dgm:spPr/>
      <dgm:t>
        <a:bodyPr/>
        <a:lstStyle/>
        <a:p>
          <a:endParaRPr lang="en-US"/>
        </a:p>
      </dgm:t>
    </dgm:pt>
    <dgm:pt modelId="{2173B93B-7E8D-4C49-AC97-64857F82749B}">
      <dgm:prSet phldrT="[Text]"/>
      <dgm:spPr/>
      <dgm:t>
        <a:bodyPr/>
        <a:lstStyle/>
        <a:p>
          <a:r>
            <a:rPr lang="en-IN" dirty="0" smtClean="0"/>
            <a:t>Wind</a:t>
          </a:r>
          <a:endParaRPr lang="en-US" dirty="0"/>
        </a:p>
      </dgm:t>
    </dgm:pt>
    <dgm:pt modelId="{E48B2AB6-26CB-4E1B-8B9F-1DC0CD81B351}" type="parTrans" cxnId="{B063F5A3-6DB0-48AC-B8AC-249AB73290F5}">
      <dgm:prSet/>
      <dgm:spPr/>
      <dgm:t>
        <a:bodyPr/>
        <a:lstStyle/>
        <a:p>
          <a:endParaRPr lang="en-US"/>
        </a:p>
      </dgm:t>
    </dgm:pt>
    <dgm:pt modelId="{5B48E4F0-0AC1-41F1-89D9-F5F6B9366964}" type="sibTrans" cxnId="{B063F5A3-6DB0-48AC-B8AC-249AB73290F5}">
      <dgm:prSet/>
      <dgm:spPr/>
      <dgm:t>
        <a:bodyPr/>
        <a:lstStyle/>
        <a:p>
          <a:endParaRPr lang="en-US"/>
        </a:p>
      </dgm:t>
    </dgm:pt>
    <dgm:pt modelId="{EF231D0F-4B8A-47EF-9993-CF9E4EC9FDAD}">
      <dgm:prSet phldrT="[Text]"/>
      <dgm:spPr/>
      <dgm:t>
        <a:bodyPr/>
        <a:lstStyle/>
        <a:p>
          <a:r>
            <a:rPr lang="en-IN" dirty="0" smtClean="0"/>
            <a:t>Temperatures</a:t>
          </a:r>
          <a:endParaRPr lang="en-US" dirty="0"/>
        </a:p>
      </dgm:t>
    </dgm:pt>
    <dgm:pt modelId="{3872A134-C573-43E3-90EC-1CD53F585656}" type="parTrans" cxnId="{626EE35A-6342-4C29-8C11-832CFEECFF1D}">
      <dgm:prSet/>
      <dgm:spPr/>
      <dgm:t>
        <a:bodyPr/>
        <a:lstStyle/>
        <a:p>
          <a:endParaRPr lang="en-US"/>
        </a:p>
      </dgm:t>
    </dgm:pt>
    <dgm:pt modelId="{7757546A-E857-4D8E-9CCE-1B0EDA97E1F6}" type="sibTrans" cxnId="{626EE35A-6342-4C29-8C11-832CFEECFF1D}">
      <dgm:prSet/>
      <dgm:spPr/>
      <dgm:t>
        <a:bodyPr/>
        <a:lstStyle/>
        <a:p>
          <a:endParaRPr lang="en-US"/>
        </a:p>
      </dgm:t>
    </dgm:pt>
    <dgm:pt modelId="{E001767D-6D35-4A6C-B9A6-7740121562D5}">
      <dgm:prSet phldrT="[Text]"/>
      <dgm:spPr/>
      <dgm:t>
        <a:bodyPr/>
        <a:lstStyle/>
        <a:p>
          <a:r>
            <a:rPr lang="en-IN" dirty="0" smtClean="0"/>
            <a:t>Chemical Factor</a:t>
          </a:r>
          <a:endParaRPr lang="en-US" dirty="0"/>
        </a:p>
      </dgm:t>
    </dgm:pt>
    <dgm:pt modelId="{5678B143-443A-4963-9137-479830FB38DB}" type="parTrans" cxnId="{9911D8D2-44B0-4793-9F1E-8B6028BACAA3}">
      <dgm:prSet/>
      <dgm:spPr/>
      <dgm:t>
        <a:bodyPr/>
        <a:lstStyle/>
        <a:p>
          <a:endParaRPr lang="en-US"/>
        </a:p>
      </dgm:t>
    </dgm:pt>
    <dgm:pt modelId="{6B0635EE-968F-4BF7-AC0F-B5F64FAB8E02}" type="sibTrans" cxnId="{9911D8D2-44B0-4793-9F1E-8B6028BACAA3}">
      <dgm:prSet/>
      <dgm:spPr/>
      <dgm:t>
        <a:bodyPr/>
        <a:lstStyle/>
        <a:p>
          <a:endParaRPr lang="en-US"/>
        </a:p>
      </dgm:t>
    </dgm:pt>
    <dgm:pt modelId="{083F4181-BB32-437B-9476-74609C2591A2}">
      <dgm:prSet phldrT="[Text]"/>
      <dgm:spPr/>
      <dgm:t>
        <a:bodyPr/>
        <a:lstStyle/>
        <a:p>
          <a:r>
            <a:rPr lang="en-IN" dirty="0" smtClean="0"/>
            <a:t>Soil</a:t>
          </a:r>
          <a:endParaRPr lang="en-US" dirty="0"/>
        </a:p>
      </dgm:t>
    </dgm:pt>
    <dgm:pt modelId="{A004CB57-A062-4ED3-801D-E645530CAD54}" type="parTrans" cxnId="{8AC4F82C-7371-464F-AD8C-613098089D2B}">
      <dgm:prSet/>
      <dgm:spPr/>
      <dgm:t>
        <a:bodyPr/>
        <a:lstStyle/>
        <a:p>
          <a:endParaRPr lang="en-US"/>
        </a:p>
      </dgm:t>
    </dgm:pt>
    <dgm:pt modelId="{093EB064-5336-4BB3-94CA-590606824138}" type="sibTrans" cxnId="{8AC4F82C-7371-464F-AD8C-613098089D2B}">
      <dgm:prSet/>
      <dgm:spPr/>
      <dgm:t>
        <a:bodyPr/>
        <a:lstStyle/>
        <a:p>
          <a:endParaRPr lang="en-US"/>
        </a:p>
      </dgm:t>
    </dgm:pt>
    <dgm:pt modelId="{3F15C59F-F17C-45CC-9D61-F0735F2ABC44}">
      <dgm:prSet phldrT="[Text]"/>
      <dgm:spPr/>
      <dgm:t>
        <a:bodyPr/>
        <a:lstStyle/>
        <a:p>
          <a:r>
            <a:rPr lang="en-IN" dirty="0" smtClean="0"/>
            <a:t>pH</a:t>
          </a:r>
          <a:endParaRPr lang="en-US" dirty="0"/>
        </a:p>
      </dgm:t>
    </dgm:pt>
    <dgm:pt modelId="{5343FAF3-3C83-4C8E-896F-6FCFE89ADDF5}" type="parTrans" cxnId="{31603B74-F89B-426F-A57B-10759BA15473}">
      <dgm:prSet/>
      <dgm:spPr/>
      <dgm:t>
        <a:bodyPr/>
        <a:lstStyle/>
        <a:p>
          <a:endParaRPr lang="en-US"/>
        </a:p>
      </dgm:t>
    </dgm:pt>
    <dgm:pt modelId="{ED8BC698-E19B-424D-9FC6-D138FB538588}" type="sibTrans" cxnId="{31603B74-F89B-426F-A57B-10759BA15473}">
      <dgm:prSet/>
      <dgm:spPr/>
      <dgm:t>
        <a:bodyPr/>
        <a:lstStyle/>
        <a:p>
          <a:endParaRPr lang="en-US"/>
        </a:p>
      </dgm:t>
    </dgm:pt>
    <dgm:pt modelId="{3930C99B-97E6-4BDF-B18D-85EE3E6D3C40}">
      <dgm:prSet phldrT="[Text]"/>
      <dgm:spPr/>
      <dgm:t>
        <a:bodyPr/>
        <a:lstStyle/>
        <a:p>
          <a:r>
            <a:rPr lang="en-IN" dirty="0" smtClean="0"/>
            <a:t>Minerals </a:t>
          </a:r>
          <a:endParaRPr lang="en-US" dirty="0"/>
        </a:p>
      </dgm:t>
    </dgm:pt>
    <dgm:pt modelId="{B8C29E49-2928-48E6-80EB-7F706E7FC5DD}" type="parTrans" cxnId="{C0CE9AFE-DA16-42AC-8DAF-864184713CDF}">
      <dgm:prSet/>
      <dgm:spPr/>
      <dgm:t>
        <a:bodyPr/>
        <a:lstStyle/>
        <a:p>
          <a:endParaRPr lang="en-US"/>
        </a:p>
      </dgm:t>
    </dgm:pt>
    <dgm:pt modelId="{B449ADC9-83D2-4491-B670-AAFCFAAEC77D}" type="sibTrans" cxnId="{C0CE9AFE-DA16-42AC-8DAF-864184713CDF}">
      <dgm:prSet/>
      <dgm:spPr/>
      <dgm:t>
        <a:bodyPr/>
        <a:lstStyle/>
        <a:p>
          <a:endParaRPr lang="en-US"/>
        </a:p>
      </dgm:t>
    </dgm:pt>
    <dgm:pt modelId="{7620FD18-4838-4468-B172-A6B784463028}">
      <dgm:prSet phldrT="[Text]"/>
      <dgm:spPr/>
      <dgm:t>
        <a:bodyPr/>
        <a:lstStyle/>
        <a:p>
          <a:r>
            <a:rPr lang="en-IN" dirty="0" smtClean="0"/>
            <a:t>Producer</a:t>
          </a:r>
          <a:endParaRPr lang="en-US" dirty="0"/>
        </a:p>
      </dgm:t>
    </dgm:pt>
    <dgm:pt modelId="{5277690B-52E9-4875-9F8A-83396E7C12A6}" type="parTrans" cxnId="{21C68A9A-BB3F-4256-A5FD-2745794EB3E7}">
      <dgm:prSet/>
      <dgm:spPr/>
      <dgm:t>
        <a:bodyPr/>
        <a:lstStyle/>
        <a:p>
          <a:endParaRPr lang="en-US"/>
        </a:p>
      </dgm:t>
    </dgm:pt>
    <dgm:pt modelId="{B7933695-494E-4F83-A817-21DBC3294BAE}" type="sibTrans" cxnId="{21C68A9A-BB3F-4256-A5FD-2745794EB3E7}">
      <dgm:prSet/>
      <dgm:spPr/>
      <dgm:t>
        <a:bodyPr/>
        <a:lstStyle/>
        <a:p>
          <a:endParaRPr lang="en-US"/>
        </a:p>
      </dgm:t>
    </dgm:pt>
    <dgm:pt modelId="{7A3C7205-EAAC-4B5D-915D-5FE855339856}">
      <dgm:prSet phldrT="[Text]"/>
      <dgm:spPr/>
      <dgm:t>
        <a:bodyPr/>
        <a:lstStyle/>
        <a:p>
          <a:r>
            <a:rPr lang="en-IN" dirty="0" smtClean="0"/>
            <a:t>Consumer</a:t>
          </a:r>
          <a:endParaRPr lang="en-US" dirty="0"/>
        </a:p>
      </dgm:t>
    </dgm:pt>
    <dgm:pt modelId="{E1D4F0F6-B5AA-4085-B5D2-D8B40B0A7442}" type="parTrans" cxnId="{31FAFD1E-8E6B-476E-A52F-2AE46D757CA5}">
      <dgm:prSet/>
      <dgm:spPr/>
      <dgm:t>
        <a:bodyPr/>
        <a:lstStyle/>
        <a:p>
          <a:endParaRPr lang="en-US"/>
        </a:p>
      </dgm:t>
    </dgm:pt>
    <dgm:pt modelId="{E9603A0D-54E4-4F0B-A2FA-3916F47942BB}" type="sibTrans" cxnId="{31FAFD1E-8E6B-476E-A52F-2AE46D757CA5}">
      <dgm:prSet/>
      <dgm:spPr/>
      <dgm:t>
        <a:bodyPr/>
        <a:lstStyle/>
        <a:p>
          <a:endParaRPr lang="en-US"/>
        </a:p>
      </dgm:t>
    </dgm:pt>
    <dgm:pt modelId="{FEB668BB-EAB8-415D-B6CF-CA5219B9B56B}">
      <dgm:prSet phldrT="[Text]"/>
      <dgm:spPr/>
      <dgm:t>
        <a:bodyPr/>
        <a:lstStyle/>
        <a:p>
          <a:r>
            <a:rPr lang="en-IN" dirty="0" smtClean="0"/>
            <a:t>Primary</a:t>
          </a:r>
          <a:endParaRPr lang="en-US" dirty="0"/>
        </a:p>
      </dgm:t>
    </dgm:pt>
    <dgm:pt modelId="{75CC2F58-C17C-43C3-AFAD-B96D79B02C9C}" type="parTrans" cxnId="{F0B2CDBF-C415-4F82-986C-136A7032A51A}">
      <dgm:prSet/>
      <dgm:spPr/>
      <dgm:t>
        <a:bodyPr/>
        <a:lstStyle/>
        <a:p>
          <a:endParaRPr lang="en-US"/>
        </a:p>
      </dgm:t>
    </dgm:pt>
    <dgm:pt modelId="{8790F5B2-9A20-47B9-9ED1-C6D5D455423B}" type="sibTrans" cxnId="{F0B2CDBF-C415-4F82-986C-136A7032A51A}">
      <dgm:prSet/>
      <dgm:spPr/>
      <dgm:t>
        <a:bodyPr/>
        <a:lstStyle/>
        <a:p>
          <a:endParaRPr lang="en-US"/>
        </a:p>
      </dgm:t>
    </dgm:pt>
    <dgm:pt modelId="{90BCFBA6-F895-4CE3-AD64-DF9E61328D90}">
      <dgm:prSet phldrT="[Text]"/>
      <dgm:spPr/>
      <dgm:t>
        <a:bodyPr/>
        <a:lstStyle/>
        <a:p>
          <a:r>
            <a:rPr lang="en-IN" dirty="0" smtClean="0"/>
            <a:t>Secondary</a:t>
          </a:r>
          <a:endParaRPr lang="en-US" dirty="0"/>
        </a:p>
      </dgm:t>
    </dgm:pt>
    <dgm:pt modelId="{5F1C10C6-36CC-4703-9733-4BACC3DE4EA5}" type="parTrans" cxnId="{AE57072A-0677-485C-BB00-0332E0059E72}">
      <dgm:prSet/>
      <dgm:spPr/>
      <dgm:t>
        <a:bodyPr/>
        <a:lstStyle/>
        <a:p>
          <a:endParaRPr lang="en-US"/>
        </a:p>
      </dgm:t>
    </dgm:pt>
    <dgm:pt modelId="{1E495C40-0EEF-4709-8699-1EB26379AF5F}" type="sibTrans" cxnId="{AE57072A-0677-485C-BB00-0332E0059E72}">
      <dgm:prSet/>
      <dgm:spPr/>
      <dgm:t>
        <a:bodyPr/>
        <a:lstStyle/>
        <a:p>
          <a:endParaRPr lang="en-US"/>
        </a:p>
      </dgm:t>
    </dgm:pt>
    <dgm:pt modelId="{4D280E73-C220-4E30-B63E-9B1739A95856}">
      <dgm:prSet phldrT="[Text]"/>
      <dgm:spPr/>
      <dgm:t>
        <a:bodyPr/>
        <a:lstStyle/>
        <a:p>
          <a:r>
            <a:rPr lang="en-IN" dirty="0" smtClean="0"/>
            <a:t>Tertiary</a:t>
          </a:r>
          <a:endParaRPr lang="en-US" dirty="0"/>
        </a:p>
      </dgm:t>
    </dgm:pt>
    <dgm:pt modelId="{FE956D94-D05D-4D03-8567-4FE224FFC262}" type="parTrans" cxnId="{E9BE3214-7232-47AF-BA28-6527EEA68666}">
      <dgm:prSet/>
      <dgm:spPr/>
      <dgm:t>
        <a:bodyPr/>
        <a:lstStyle/>
        <a:p>
          <a:endParaRPr lang="en-US"/>
        </a:p>
      </dgm:t>
    </dgm:pt>
    <dgm:pt modelId="{C06E3A9B-4607-4E28-91C0-A0F3B1CB68A8}" type="sibTrans" cxnId="{E9BE3214-7232-47AF-BA28-6527EEA68666}">
      <dgm:prSet/>
      <dgm:spPr/>
      <dgm:t>
        <a:bodyPr/>
        <a:lstStyle/>
        <a:p>
          <a:endParaRPr lang="en-US"/>
        </a:p>
      </dgm:t>
    </dgm:pt>
    <dgm:pt modelId="{42EDB7D4-A283-43B3-B2C1-8C2292516AF5}">
      <dgm:prSet phldrT="[Text]"/>
      <dgm:spPr/>
      <dgm:t>
        <a:bodyPr/>
        <a:lstStyle/>
        <a:p>
          <a:r>
            <a:rPr lang="en-IN" dirty="0" smtClean="0"/>
            <a:t>Decomposer </a:t>
          </a:r>
          <a:endParaRPr lang="en-US" dirty="0"/>
        </a:p>
      </dgm:t>
    </dgm:pt>
    <dgm:pt modelId="{61D67F75-F592-4776-8F53-A7589C845C0E}" type="parTrans" cxnId="{A059C9F9-C504-4F24-B898-31FCC5231B91}">
      <dgm:prSet/>
      <dgm:spPr/>
      <dgm:t>
        <a:bodyPr/>
        <a:lstStyle/>
        <a:p>
          <a:endParaRPr lang="en-US"/>
        </a:p>
      </dgm:t>
    </dgm:pt>
    <dgm:pt modelId="{6BCDE400-11F3-41BE-94E2-58F92BC895D3}" type="sibTrans" cxnId="{A059C9F9-C504-4F24-B898-31FCC5231B91}">
      <dgm:prSet/>
      <dgm:spPr/>
      <dgm:t>
        <a:bodyPr/>
        <a:lstStyle/>
        <a:p>
          <a:endParaRPr lang="en-US"/>
        </a:p>
      </dgm:t>
    </dgm:pt>
    <dgm:pt modelId="{9B036ED7-37E3-4F2B-A9C6-275137D0B616}" type="pres">
      <dgm:prSet presAssocID="{2EBD4A55-9279-4BC6-A6FA-9FC62D72F3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55FFEDE-2DCF-4852-8D19-40C478A3E988}" type="pres">
      <dgm:prSet presAssocID="{62CD2F92-67D1-42F2-82D8-E44BA13F5871}" presName="hierRoot1" presStyleCnt="0">
        <dgm:presLayoutVars>
          <dgm:hierBranch val="init"/>
        </dgm:presLayoutVars>
      </dgm:prSet>
      <dgm:spPr/>
    </dgm:pt>
    <dgm:pt modelId="{BAAD81C7-922A-43C5-AA07-7368CF9F9B1B}" type="pres">
      <dgm:prSet presAssocID="{62CD2F92-67D1-42F2-82D8-E44BA13F5871}" presName="rootComposite1" presStyleCnt="0"/>
      <dgm:spPr/>
    </dgm:pt>
    <dgm:pt modelId="{7C0DC374-EC83-4EF5-815B-8B4DB303D388}" type="pres">
      <dgm:prSet presAssocID="{62CD2F92-67D1-42F2-82D8-E44BA13F587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B245F-D0EA-429A-B169-D396D0054243}" type="pres">
      <dgm:prSet presAssocID="{62CD2F92-67D1-42F2-82D8-E44BA13F587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999E2EA-3C1D-4AB5-B1A9-A341FCC08BF0}" type="pres">
      <dgm:prSet presAssocID="{62CD2F92-67D1-42F2-82D8-E44BA13F5871}" presName="hierChild2" presStyleCnt="0"/>
      <dgm:spPr/>
    </dgm:pt>
    <dgm:pt modelId="{649E9FC4-0653-44C7-9689-DC743DF91669}" type="pres">
      <dgm:prSet presAssocID="{25F1C896-6120-4023-97DF-CA2B6F26AAAA}" presName="Name37" presStyleLbl="parChTrans1D2" presStyleIdx="0" presStyleCnt="2"/>
      <dgm:spPr/>
      <dgm:t>
        <a:bodyPr/>
        <a:lstStyle/>
        <a:p>
          <a:endParaRPr lang="en-US"/>
        </a:p>
      </dgm:t>
    </dgm:pt>
    <dgm:pt modelId="{92408A05-4661-47A6-82A7-BD507245200C}" type="pres">
      <dgm:prSet presAssocID="{9865DEC0-D025-4798-98A8-C46ABE87EC17}" presName="hierRoot2" presStyleCnt="0">
        <dgm:presLayoutVars>
          <dgm:hierBranch val="init"/>
        </dgm:presLayoutVars>
      </dgm:prSet>
      <dgm:spPr/>
    </dgm:pt>
    <dgm:pt modelId="{30E35589-C06E-4889-B886-9C0218C7C69A}" type="pres">
      <dgm:prSet presAssocID="{9865DEC0-D025-4798-98A8-C46ABE87EC17}" presName="rootComposite" presStyleCnt="0"/>
      <dgm:spPr/>
    </dgm:pt>
    <dgm:pt modelId="{88DDF2EA-3960-4499-BD2D-E21BC3F5F746}" type="pres">
      <dgm:prSet presAssocID="{9865DEC0-D025-4798-98A8-C46ABE87EC17}" presName="rootText" presStyleLbl="node2" presStyleIdx="0" presStyleCnt="2" custScaleX="1562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336876-CEEE-4B02-BC8D-9137E7F88973}" type="pres">
      <dgm:prSet presAssocID="{9865DEC0-D025-4798-98A8-C46ABE87EC17}" presName="rootConnector" presStyleLbl="node2" presStyleIdx="0" presStyleCnt="2"/>
      <dgm:spPr/>
      <dgm:t>
        <a:bodyPr/>
        <a:lstStyle/>
        <a:p>
          <a:endParaRPr lang="en-US"/>
        </a:p>
      </dgm:t>
    </dgm:pt>
    <dgm:pt modelId="{8DD88883-5EE6-4482-8CD2-56D0FDDB5690}" type="pres">
      <dgm:prSet presAssocID="{9865DEC0-D025-4798-98A8-C46ABE87EC17}" presName="hierChild4" presStyleCnt="0"/>
      <dgm:spPr/>
    </dgm:pt>
    <dgm:pt modelId="{72EDD89F-F6D4-4B35-988A-0EF5C924C88B}" type="pres">
      <dgm:prSet presAssocID="{69C11C85-A3AC-4B3B-8603-00C0E053F7D0}" presName="Name37" presStyleLbl="parChTrans1D3" presStyleIdx="0" presStyleCnt="5"/>
      <dgm:spPr/>
      <dgm:t>
        <a:bodyPr/>
        <a:lstStyle/>
        <a:p>
          <a:endParaRPr lang="en-US"/>
        </a:p>
      </dgm:t>
    </dgm:pt>
    <dgm:pt modelId="{215B5FAE-FB5A-4D1D-BACF-7F40815F683D}" type="pres">
      <dgm:prSet presAssocID="{BF688012-A4AB-43BD-AD67-B342DA9EB1A1}" presName="hierRoot2" presStyleCnt="0">
        <dgm:presLayoutVars>
          <dgm:hierBranch val="init"/>
        </dgm:presLayoutVars>
      </dgm:prSet>
      <dgm:spPr/>
    </dgm:pt>
    <dgm:pt modelId="{CD318DA9-8C9C-4D57-9739-A43A099BB61D}" type="pres">
      <dgm:prSet presAssocID="{BF688012-A4AB-43BD-AD67-B342DA9EB1A1}" presName="rootComposite" presStyleCnt="0"/>
      <dgm:spPr/>
    </dgm:pt>
    <dgm:pt modelId="{54179FE0-E21E-468C-91A1-90D7E80FDCE3}" type="pres">
      <dgm:prSet presAssocID="{BF688012-A4AB-43BD-AD67-B342DA9EB1A1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DC34A8-A7E5-4938-A3F2-D6902157BF3B}" type="pres">
      <dgm:prSet presAssocID="{BF688012-A4AB-43BD-AD67-B342DA9EB1A1}" presName="rootConnector" presStyleLbl="node3" presStyleIdx="0" presStyleCnt="5"/>
      <dgm:spPr/>
      <dgm:t>
        <a:bodyPr/>
        <a:lstStyle/>
        <a:p>
          <a:endParaRPr lang="en-US"/>
        </a:p>
      </dgm:t>
    </dgm:pt>
    <dgm:pt modelId="{B3D44583-C583-43B6-A394-860D2CE62203}" type="pres">
      <dgm:prSet presAssocID="{BF688012-A4AB-43BD-AD67-B342DA9EB1A1}" presName="hierChild4" presStyleCnt="0"/>
      <dgm:spPr/>
    </dgm:pt>
    <dgm:pt modelId="{A3AB63B1-6FF6-4CFE-BE56-37A3A8D2594D}" type="pres">
      <dgm:prSet presAssocID="{80A001E8-4F9D-4E91-B59C-F2776E57C053}" presName="Name37" presStyleLbl="parChTrans1D4" presStyleIdx="0" presStyleCnt="10"/>
      <dgm:spPr/>
      <dgm:t>
        <a:bodyPr/>
        <a:lstStyle/>
        <a:p>
          <a:endParaRPr lang="en-US"/>
        </a:p>
      </dgm:t>
    </dgm:pt>
    <dgm:pt modelId="{69EF91B3-4C2A-4E67-BCC9-7BAF7708B62D}" type="pres">
      <dgm:prSet presAssocID="{6C6B25E2-10A9-4E80-85A1-564097713135}" presName="hierRoot2" presStyleCnt="0">
        <dgm:presLayoutVars>
          <dgm:hierBranch val="init"/>
        </dgm:presLayoutVars>
      </dgm:prSet>
      <dgm:spPr/>
    </dgm:pt>
    <dgm:pt modelId="{6B9F6473-6333-4690-997F-486155B735DC}" type="pres">
      <dgm:prSet presAssocID="{6C6B25E2-10A9-4E80-85A1-564097713135}" presName="rootComposite" presStyleCnt="0"/>
      <dgm:spPr/>
    </dgm:pt>
    <dgm:pt modelId="{E4E57F41-042F-45A5-8D92-5723CFA79F87}" type="pres">
      <dgm:prSet presAssocID="{6C6B25E2-10A9-4E80-85A1-564097713135}" presName="rootText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AEF71C-1F6A-4A30-83ED-D0E222A1371D}" type="pres">
      <dgm:prSet presAssocID="{6C6B25E2-10A9-4E80-85A1-564097713135}" presName="rootConnector" presStyleLbl="node4" presStyleIdx="0" presStyleCnt="10"/>
      <dgm:spPr/>
      <dgm:t>
        <a:bodyPr/>
        <a:lstStyle/>
        <a:p>
          <a:endParaRPr lang="en-US"/>
        </a:p>
      </dgm:t>
    </dgm:pt>
    <dgm:pt modelId="{1783ACD0-E611-4899-A713-D8AF642DC7B8}" type="pres">
      <dgm:prSet presAssocID="{6C6B25E2-10A9-4E80-85A1-564097713135}" presName="hierChild4" presStyleCnt="0"/>
      <dgm:spPr/>
    </dgm:pt>
    <dgm:pt modelId="{0136CBB3-7AB6-47B2-A6C4-9DD91746F7C4}" type="pres">
      <dgm:prSet presAssocID="{6C6B25E2-10A9-4E80-85A1-564097713135}" presName="hierChild5" presStyleCnt="0"/>
      <dgm:spPr/>
    </dgm:pt>
    <dgm:pt modelId="{FDB13833-990D-41FB-8281-8DBC63378CDE}" type="pres">
      <dgm:prSet presAssocID="{B3167CFE-AC5C-4306-ACF3-68303FC955E4}" presName="Name37" presStyleLbl="parChTrans1D4" presStyleIdx="1" presStyleCnt="10"/>
      <dgm:spPr/>
      <dgm:t>
        <a:bodyPr/>
        <a:lstStyle/>
        <a:p>
          <a:endParaRPr lang="en-US"/>
        </a:p>
      </dgm:t>
    </dgm:pt>
    <dgm:pt modelId="{30816F05-29C5-4129-A639-1BF535F2B864}" type="pres">
      <dgm:prSet presAssocID="{8C1B2657-5F7E-404A-8CE0-B4A07CF673E2}" presName="hierRoot2" presStyleCnt="0">
        <dgm:presLayoutVars>
          <dgm:hierBranch val="init"/>
        </dgm:presLayoutVars>
      </dgm:prSet>
      <dgm:spPr/>
    </dgm:pt>
    <dgm:pt modelId="{9FE2AF0D-C333-47D8-92D1-CC58F01CAC9E}" type="pres">
      <dgm:prSet presAssocID="{8C1B2657-5F7E-404A-8CE0-B4A07CF673E2}" presName="rootComposite" presStyleCnt="0"/>
      <dgm:spPr/>
    </dgm:pt>
    <dgm:pt modelId="{5ECA00EF-B94E-4E22-A142-A63424C6E283}" type="pres">
      <dgm:prSet presAssocID="{8C1B2657-5F7E-404A-8CE0-B4A07CF673E2}" presName="rootText" presStyleLbl="node4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E2F7CD-050B-453A-A061-F705FDBDBADC}" type="pres">
      <dgm:prSet presAssocID="{8C1B2657-5F7E-404A-8CE0-B4A07CF673E2}" presName="rootConnector" presStyleLbl="node4" presStyleIdx="1" presStyleCnt="10"/>
      <dgm:spPr/>
      <dgm:t>
        <a:bodyPr/>
        <a:lstStyle/>
        <a:p>
          <a:endParaRPr lang="en-US"/>
        </a:p>
      </dgm:t>
    </dgm:pt>
    <dgm:pt modelId="{F7B05C10-A967-4A96-8AFF-5447A22E4A62}" type="pres">
      <dgm:prSet presAssocID="{8C1B2657-5F7E-404A-8CE0-B4A07CF673E2}" presName="hierChild4" presStyleCnt="0"/>
      <dgm:spPr/>
    </dgm:pt>
    <dgm:pt modelId="{9770F9CD-6048-4A37-AED5-7A8584D1A904}" type="pres">
      <dgm:prSet presAssocID="{8C1B2657-5F7E-404A-8CE0-B4A07CF673E2}" presName="hierChild5" presStyleCnt="0"/>
      <dgm:spPr/>
    </dgm:pt>
    <dgm:pt modelId="{9DD49CB5-9275-460B-9C6B-CD2D60334277}" type="pres">
      <dgm:prSet presAssocID="{E48B2AB6-26CB-4E1B-8B9F-1DC0CD81B351}" presName="Name37" presStyleLbl="parChTrans1D4" presStyleIdx="2" presStyleCnt="10"/>
      <dgm:spPr/>
      <dgm:t>
        <a:bodyPr/>
        <a:lstStyle/>
        <a:p>
          <a:endParaRPr lang="en-US"/>
        </a:p>
      </dgm:t>
    </dgm:pt>
    <dgm:pt modelId="{AA4A8397-AB12-4570-9A38-97B27DF95C09}" type="pres">
      <dgm:prSet presAssocID="{2173B93B-7E8D-4C49-AC97-64857F82749B}" presName="hierRoot2" presStyleCnt="0">
        <dgm:presLayoutVars>
          <dgm:hierBranch val="init"/>
        </dgm:presLayoutVars>
      </dgm:prSet>
      <dgm:spPr/>
    </dgm:pt>
    <dgm:pt modelId="{8B0F16B4-361F-4939-A433-72C93DD802D1}" type="pres">
      <dgm:prSet presAssocID="{2173B93B-7E8D-4C49-AC97-64857F82749B}" presName="rootComposite" presStyleCnt="0"/>
      <dgm:spPr/>
    </dgm:pt>
    <dgm:pt modelId="{1A320179-1009-4B6D-954B-90BC43F13266}" type="pres">
      <dgm:prSet presAssocID="{2173B93B-7E8D-4C49-AC97-64857F82749B}" presName="rootText" presStyleLbl="node4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53B386-F021-43BE-BAEC-A09FD83909F6}" type="pres">
      <dgm:prSet presAssocID="{2173B93B-7E8D-4C49-AC97-64857F82749B}" presName="rootConnector" presStyleLbl="node4" presStyleIdx="2" presStyleCnt="10"/>
      <dgm:spPr/>
      <dgm:t>
        <a:bodyPr/>
        <a:lstStyle/>
        <a:p>
          <a:endParaRPr lang="en-US"/>
        </a:p>
      </dgm:t>
    </dgm:pt>
    <dgm:pt modelId="{B6EBD99A-FFEA-4ECC-BF83-96DD50BC8B5C}" type="pres">
      <dgm:prSet presAssocID="{2173B93B-7E8D-4C49-AC97-64857F82749B}" presName="hierChild4" presStyleCnt="0"/>
      <dgm:spPr/>
    </dgm:pt>
    <dgm:pt modelId="{336226EB-BF8D-4DE2-B858-ECA58F5CE4A9}" type="pres">
      <dgm:prSet presAssocID="{2173B93B-7E8D-4C49-AC97-64857F82749B}" presName="hierChild5" presStyleCnt="0"/>
      <dgm:spPr/>
    </dgm:pt>
    <dgm:pt modelId="{CA65C09C-229D-4D64-B2FD-89469AA9897A}" type="pres">
      <dgm:prSet presAssocID="{3872A134-C573-43E3-90EC-1CD53F585656}" presName="Name37" presStyleLbl="parChTrans1D4" presStyleIdx="3" presStyleCnt="10"/>
      <dgm:spPr/>
      <dgm:t>
        <a:bodyPr/>
        <a:lstStyle/>
        <a:p>
          <a:endParaRPr lang="en-US"/>
        </a:p>
      </dgm:t>
    </dgm:pt>
    <dgm:pt modelId="{000ACA4F-F856-4693-901D-8640660F55E8}" type="pres">
      <dgm:prSet presAssocID="{EF231D0F-4B8A-47EF-9993-CF9E4EC9FDAD}" presName="hierRoot2" presStyleCnt="0">
        <dgm:presLayoutVars>
          <dgm:hierBranch val="init"/>
        </dgm:presLayoutVars>
      </dgm:prSet>
      <dgm:spPr/>
    </dgm:pt>
    <dgm:pt modelId="{03C070C8-1699-444C-BBA5-5C0C89EA89AD}" type="pres">
      <dgm:prSet presAssocID="{EF231D0F-4B8A-47EF-9993-CF9E4EC9FDAD}" presName="rootComposite" presStyleCnt="0"/>
      <dgm:spPr/>
    </dgm:pt>
    <dgm:pt modelId="{95E08B68-777F-4D00-8FCB-A8680867E0C0}" type="pres">
      <dgm:prSet presAssocID="{EF231D0F-4B8A-47EF-9993-CF9E4EC9FDAD}" presName="rootText" presStyleLbl="node4" presStyleIdx="3" presStyleCnt="10" custScaleX="1395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6626A7-CAC8-4F7D-B4FF-5D99259F655E}" type="pres">
      <dgm:prSet presAssocID="{EF231D0F-4B8A-47EF-9993-CF9E4EC9FDAD}" presName="rootConnector" presStyleLbl="node4" presStyleIdx="3" presStyleCnt="10"/>
      <dgm:spPr/>
      <dgm:t>
        <a:bodyPr/>
        <a:lstStyle/>
        <a:p>
          <a:endParaRPr lang="en-US"/>
        </a:p>
      </dgm:t>
    </dgm:pt>
    <dgm:pt modelId="{F3335808-7EF0-447B-B5DD-0A191B282F87}" type="pres">
      <dgm:prSet presAssocID="{EF231D0F-4B8A-47EF-9993-CF9E4EC9FDAD}" presName="hierChild4" presStyleCnt="0"/>
      <dgm:spPr/>
    </dgm:pt>
    <dgm:pt modelId="{65F0ACF3-EE42-4FE7-A144-23C0CD9EBDDA}" type="pres">
      <dgm:prSet presAssocID="{EF231D0F-4B8A-47EF-9993-CF9E4EC9FDAD}" presName="hierChild5" presStyleCnt="0"/>
      <dgm:spPr/>
    </dgm:pt>
    <dgm:pt modelId="{B8A4DAC1-AD02-46DB-99E6-14CCF4FE9D4E}" type="pres">
      <dgm:prSet presAssocID="{BF688012-A4AB-43BD-AD67-B342DA9EB1A1}" presName="hierChild5" presStyleCnt="0"/>
      <dgm:spPr/>
    </dgm:pt>
    <dgm:pt modelId="{48114D2C-411D-468B-8557-F6099245D351}" type="pres">
      <dgm:prSet presAssocID="{5678B143-443A-4963-9137-479830FB38DB}" presName="Name37" presStyleLbl="parChTrans1D3" presStyleIdx="1" presStyleCnt="5"/>
      <dgm:spPr/>
      <dgm:t>
        <a:bodyPr/>
        <a:lstStyle/>
        <a:p>
          <a:endParaRPr lang="en-US"/>
        </a:p>
      </dgm:t>
    </dgm:pt>
    <dgm:pt modelId="{CD95494D-23D8-422F-8553-E6DFFDB0B050}" type="pres">
      <dgm:prSet presAssocID="{E001767D-6D35-4A6C-B9A6-7740121562D5}" presName="hierRoot2" presStyleCnt="0">
        <dgm:presLayoutVars>
          <dgm:hierBranch val="init"/>
        </dgm:presLayoutVars>
      </dgm:prSet>
      <dgm:spPr/>
    </dgm:pt>
    <dgm:pt modelId="{20BEE6F9-CBBF-4FA3-952E-932EB3A79015}" type="pres">
      <dgm:prSet presAssocID="{E001767D-6D35-4A6C-B9A6-7740121562D5}" presName="rootComposite" presStyleCnt="0"/>
      <dgm:spPr/>
    </dgm:pt>
    <dgm:pt modelId="{566A6DF9-374F-4469-AD40-0EC0C4A60C2C}" type="pres">
      <dgm:prSet presAssocID="{E001767D-6D35-4A6C-B9A6-7740121562D5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06A322-C110-4F01-A3A7-4696D1FB2F75}" type="pres">
      <dgm:prSet presAssocID="{E001767D-6D35-4A6C-B9A6-7740121562D5}" presName="rootConnector" presStyleLbl="node3" presStyleIdx="1" presStyleCnt="5"/>
      <dgm:spPr/>
      <dgm:t>
        <a:bodyPr/>
        <a:lstStyle/>
        <a:p>
          <a:endParaRPr lang="en-US"/>
        </a:p>
      </dgm:t>
    </dgm:pt>
    <dgm:pt modelId="{C136FE72-BD20-464E-AD4D-3744D369415B}" type="pres">
      <dgm:prSet presAssocID="{E001767D-6D35-4A6C-B9A6-7740121562D5}" presName="hierChild4" presStyleCnt="0"/>
      <dgm:spPr/>
    </dgm:pt>
    <dgm:pt modelId="{CF8A37F1-7162-499F-BFFD-EF955C673C25}" type="pres">
      <dgm:prSet presAssocID="{A004CB57-A062-4ED3-801D-E645530CAD54}" presName="Name37" presStyleLbl="parChTrans1D4" presStyleIdx="4" presStyleCnt="10"/>
      <dgm:spPr/>
      <dgm:t>
        <a:bodyPr/>
        <a:lstStyle/>
        <a:p>
          <a:endParaRPr lang="en-US"/>
        </a:p>
      </dgm:t>
    </dgm:pt>
    <dgm:pt modelId="{4B66F780-95F6-4B5B-8155-831546DCA988}" type="pres">
      <dgm:prSet presAssocID="{083F4181-BB32-437B-9476-74609C2591A2}" presName="hierRoot2" presStyleCnt="0">
        <dgm:presLayoutVars>
          <dgm:hierBranch val="init"/>
        </dgm:presLayoutVars>
      </dgm:prSet>
      <dgm:spPr/>
    </dgm:pt>
    <dgm:pt modelId="{9C8364FF-D6E1-457C-A6D0-156B3BBD913D}" type="pres">
      <dgm:prSet presAssocID="{083F4181-BB32-437B-9476-74609C2591A2}" presName="rootComposite" presStyleCnt="0"/>
      <dgm:spPr/>
    </dgm:pt>
    <dgm:pt modelId="{A6D4204E-923B-47BE-9AA1-5A46215F12C5}" type="pres">
      <dgm:prSet presAssocID="{083F4181-BB32-437B-9476-74609C2591A2}" presName="rootText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785875-DC96-4A01-A6B2-EA63D58F4FEB}" type="pres">
      <dgm:prSet presAssocID="{083F4181-BB32-437B-9476-74609C2591A2}" presName="rootConnector" presStyleLbl="node4" presStyleIdx="4" presStyleCnt="10"/>
      <dgm:spPr/>
      <dgm:t>
        <a:bodyPr/>
        <a:lstStyle/>
        <a:p>
          <a:endParaRPr lang="en-US"/>
        </a:p>
      </dgm:t>
    </dgm:pt>
    <dgm:pt modelId="{3F4DBC68-3955-4D5A-B2A3-8EC16A5C92E5}" type="pres">
      <dgm:prSet presAssocID="{083F4181-BB32-437B-9476-74609C2591A2}" presName="hierChild4" presStyleCnt="0"/>
      <dgm:spPr/>
    </dgm:pt>
    <dgm:pt modelId="{53B98020-580D-4734-AB79-08C9D22D16C6}" type="pres">
      <dgm:prSet presAssocID="{083F4181-BB32-437B-9476-74609C2591A2}" presName="hierChild5" presStyleCnt="0"/>
      <dgm:spPr/>
    </dgm:pt>
    <dgm:pt modelId="{5339DA53-2B94-40C5-A189-1BD162D72DA8}" type="pres">
      <dgm:prSet presAssocID="{5343FAF3-3C83-4C8E-896F-6FCFE89ADDF5}" presName="Name37" presStyleLbl="parChTrans1D4" presStyleIdx="5" presStyleCnt="10"/>
      <dgm:spPr/>
      <dgm:t>
        <a:bodyPr/>
        <a:lstStyle/>
        <a:p>
          <a:endParaRPr lang="en-US"/>
        </a:p>
      </dgm:t>
    </dgm:pt>
    <dgm:pt modelId="{C5F10E29-E35F-42FE-BDDF-670A8E7CB976}" type="pres">
      <dgm:prSet presAssocID="{3F15C59F-F17C-45CC-9D61-F0735F2ABC44}" presName="hierRoot2" presStyleCnt="0">
        <dgm:presLayoutVars>
          <dgm:hierBranch val="init"/>
        </dgm:presLayoutVars>
      </dgm:prSet>
      <dgm:spPr/>
    </dgm:pt>
    <dgm:pt modelId="{24188A5B-6D47-48CB-8B2A-78484FBC45AC}" type="pres">
      <dgm:prSet presAssocID="{3F15C59F-F17C-45CC-9D61-F0735F2ABC44}" presName="rootComposite" presStyleCnt="0"/>
      <dgm:spPr/>
    </dgm:pt>
    <dgm:pt modelId="{323A37B4-C59E-4A21-B72C-90DA273EA45B}" type="pres">
      <dgm:prSet presAssocID="{3F15C59F-F17C-45CC-9D61-F0735F2ABC44}" presName="rootText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A672C7-E272-4507-A580-7D8912352F83}" type="pres">
      <dgm:prSet presAssocID="{3F15C59F-F17C-45CC-9D61-F0735F2ABC44}" presName="rootConnector" presStyleLbl="node4" presStyleIdx="5" presStyleCnt="10"/>
      <dgm:spPr/>
      <dgm:t>
        <a:bodyPr/>
        <a:lstStyle/>
        <a:p>
          <a:endParaRPr lang="en-US"/>
        </a:p>
      </dgm:t>
    </dgm:pt>
    <dgm:pt modelId="{EF04B3BD-9444-4B0C-923B-EBB95F86EABE}" type="pres">
      <dgm:prSet presAssocID="{3F15C59F-F17C-45CC-9D61-F0735F2ABC44}" presName="hierChild4" presStyleCnt="0"/>
      <dgm:spPr/>
    </dgm:pt>
    <dgm:pt modelId="{FD078B60-DE11-4B38-ABB9-7A370AFADB0F}" type="pres">
      <dgm:prSet presAssocID="{3F15C59F-F17C-45CC-9D61-F0735F2ABC44}" presName="hierChild5" presStyleCnt="0"/>
      <dgm:spPr/>
    </dgm:pt>
    <dgm:pt modelId="{150BD734-8A8C-4C28-8AC3-2FDF05FFC52F}" type="pres">
      <dgm:prSet presAssocID="{B8C29E49-2928-48E6-80EB-7F706E7FC5DD}" presName="Name37" presStyleLbl="parChTrans1D4" presStyleIdx="6" presStyleCnt="10"/>
      <dgm:spPr/>
      <dgm:t>
        <a:bodyPr/>
        <a:lstStyle/>
        <a:p>
          <a:endParaRPr lang="en-US"/>
        </a:p>
      </dgm:t>
    </dgm:pt>
    <dgm:pt modelId="{5C1F7831-8C09-4A8A-AD50-40F9858D240F}" type="pres">
      <dgm:prSet presAssocID="{3930C99B-97E6-4BDF-B18D-85EE3E6D3C40}" presName="hierRoot2" presStyleCnt="0">
        <dgm:presLayoutVars>
          <dgm:hierBranch val="init"/>
        </dgm:presLayoutVars>
      </dgm:prSet>
      <dgm:spPr/>
    </dgm:pt>
    <dgm:pt modelId="{1F9C8C90-A0BB-4DB9-A971-AE5DB7D4E8FB}" type="pres">
      <dgm:prSet presAssocID="{3930C99B-97E6-4BDF-B18D-85EE3E6D3C40}" presName="rootComposite" presStyleCnt="0"/>
      <dgm:spPr/>
    </dgm:pt>
    <dgm:pt modelId="{579AFED9-5216-4D3E-8327-8AF77B1E3E0E}" type="pres">
      <dgm:prSet presAssocID="{3930C99B-97E6-4BDF-B18D-85EE3E6D3C40}" presName="rootText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36BB7F-DE5E-4BC7-91AE-BD47FBF73405}" type="pres">
      <dgm:prSet presAssocID="{3930C99B-97E6-4BDF-B18D-85EE3E6D3C40}" presName="rootConnector" presStyleLbl="node4" presStyleIdx="6" presStyleCnt="10"/>
      <dgm:spPr/>
      <dgm:t>
        <a:bodyPr/>
        <a:lstStyle/>
        <a:p>
          <a:endParaRPr lang="en-US"/>
        </a:p>
      </dgm:t>
    </dgm:pt>
    <dgm:pt modelId="{F0B48898-49A9-4812-AD29-2166FED1A4C9}" type="pres">
      <dgm:prSet presAssocID="{3930C99B-97E6-4BDF-B18D-85EE3E6D3C40}" presName="hierChild4" presStyleCnt="0"/>
      <dgm:spPr/>
    </dgm:pt>
    <dgm:pt modelId="{673E4CB2-5E43-4E56-932F-AF87B90C7C81}" type="pres">
      <dgm:prSet presAssocID="{3930C99B-97E6-4BDF-B18D-85EE3E6D3C40}" presName="hierChild5" presStyleCnt="0"/>
      <dgm:spPr/>
    </dgm:pt>
    <dgm:pt modelId="{F5279349-0B37-428B-8EA3-4D04D7543E2F}" type="pres">
      <dgm:prSet presAssocID="{E001767D-6D35-4A6C-B9A6-7740121562D5}" presName="hierChild5" presStyleCnt="0"/>
      <dgm:spPr/>
    </dgm:pt>
    <dgm:pt modelId="{4AD4F881-E327-4B53-9165-06AA92328090}" type="pres">
      <dgm:prSet presAssocID="{9865DEC0-D025-4798-98A8-C46ABE87EC17}" presName="hierChild5" presStyleCnt="0"/>
      <dgm:spPr/>
    </dgm:pt>
    <dgm:pt modelId="{16D09170-3A44-4A74-89DF-E76112F215EE}" type="pres">
      <dgm:prSet presAssocID="{2CAB26BC-C5D9-46DC-A754-0BC5C13823DA}" presName="Name37" presStyleLbl="parChTrans1D2" presStyleIdx="1" presStyleCnt="2"/>
      <dgm:spPr/>
      <dgm:t>
        <a:bodyPr/>
        <a:lstStyle/>
        <a:p>
          <a:endParaRPr lang="en-US"/>
        </a:p>
      </dgm:t>
    </dgm:pt>
    <dgm:pt modelId="{CE30B49F-C12F-427F-BB1E-C58986CB09D3}" type="pres">
      <dgm:prSet presAssocID="{A07C290F-AC18-4321-8B25-D3221D0E84C9}" presName="hierRoot2" presStyleCnt="0">
        <dgm:presLayoutVars>
          <dgm:hierBranch val="init"/>
        </dgm:presLayoutVars>
      </dgm:prSet>
      <dgm:spPr/>
    </dgm:pt>
    <dgm:pt modelId="{94F9E6C9-71EC-4647-9E45-542F009FC51E}" type="pres">
      <dgm:prSet presAssocID="{A07C290F-AC18-4321-8B25-D3221D0E84C9}" presName="rootComposite" presStyleCnt="0"/>
      <dgm:spPr/>
    </dgm:pt>
    <dgm:pt modelId="{7671796F-ADCE-4E28-92EA-923FC010BB66}" type="pres">
      <dgm:prSet presAssocID="{A07C290F-AC18-4321-8B25-D3221D0E84C9}" presName="rootText" presStyleLbl="node2" presStyleIdx="1" presStyleCnt="2" custScaleX="2028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2A815B-B084-4882-AF9F-5D502D65535B}" type="pres">
      <dgm:prSet presAssocID="{A07C290F-AC18-4321-8B25-D3221D0E84C9}" presName="rootConnector" presStyleLbl="node2" presStyleIdx="1" presStyleCnt="2"/>
      <dgm:spPr/>
      <dgm:t>
        <a:bodyPr/>
        <a:lstStyle/>
        <a:p>
          <a:endParaRPr lang="en-US"/>
        </a:p>
      </dgm:t>
    </dgm:pt>
    <dgm:pt modelId="{661FF34E-72E4-4593-AF3E-C3E1B37A3069}" type="pres">
      <dgm:prSet presAssocID="{A07C290F-AC18-4321-8B25-D3221D0E84C9}" presName="hierChild4" presStyleCnt="0"/>
      <dgm:spPr/>
    </dgm:pt>
    <dgm:pt modelId="{6AD2365B-3588-4178-8141-6BFB42A34A66}" type="pres">
      <dgm:prSet presAssocID="{5277690B-52E9-4875-9F8A-83396E7C12A6}" presName="Name37" presStyleLbl="parChTrans1D3" presStyleIdx="2" presStyleCnt="5"/>
      <dgm:spPr/>
      <dgm:t>
        <a:bodyPr/>
        <a:lstStyle/>
        <a:p>
          <a:endParaRPr lang="en-US"/>
        </a:p>
      </dgm:t>
    </dgm:pt>
    <dgm:pt modelId="{866F4F71-C8E4-4E12-8B89-C10852A8381B}" type="pres">
      <dgm:prSet presAssocID="{7620FD18-4838-4468-B172-A6B784463028}" presName="hierRoot2" presStyleCnt="0">
        <dgm:presLayoutVars>
          <dgm:hierBranch val="init"/>
        </dgm:presLayoutVars>
      </dgm:prSet>
      <dgm:spPr/>
    </dgm:pt>
    <dgm:pt modelId="{FD139EF3-FF31-41E4-9FD1-E87E8CF8BEE7}" type="pres">
      <dgm:prSet presAssocID="{7620FD18-4838-4468-B172-A6B784463028}" presName="rootComposite" presStyleCnt="0"/>
      <dgm:spPr/>
    </dgm:pt>
    <dgm:pt modelId="{C24A5D1C-BC85-4C9C-8130-21B624143549}" type="pres">
      <dgm:prSet presAssocID="{7620FD18-4838-4468-B172-A6B784463028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6678EB-7128-4F8F-B047-B26E028C719D}" type="pres">
      <dgm:prSet presAssocID="{7620FD18-4838-4468-B172-A6B784463028}" presName="rootConnector" presStyleLbl="node3" presStyleIdx="2" presStyleCnt="5"/>
      <dgm:spPr/>
      <dgm:t>
        <a:bodyPr/>
        <a:lstStyle/>
        <a:p>
          <a:endParaRPr lang="en-US"/>
        </a:p>
      </dgm:t>
    </dgm:pt>
    <dgm:pt modelId="{98B27B02-3D96-482B-98C3-B9B402B65761}" type="pres">
      <dgm:prSet presAssocID="{7620FD18-4838-4468-B172-A6B784463028}" presName="hierChild4" presStyleCnt="0"/>
      <dgm:spPr/>
    </dgm:pt>
    <dgm:pt modelId="{5DC64FC6-CB20-476E-B164-24B6A0F0BAB1}" type="pres">
      <dgm:prSet presAssocID="{7620FD18-4838-4468-B172-A6B784463028}" presName="hierChild5" presStyleCnt="0"/>
      <dgm:spPr/>
    </dgm:pt>
    <dgm:pt modelId="{D4531E96-6B31-4849-8709-2602F0648367}" type="pres">
      <dgm:prSet presAssocID="{E1D4F0F6-B5AA-4085-B5D2-D8B40B0A7442}" presName="Name37" presStyleLbl="parChTrans1D3" presStyleIdx="3" presStyleCnt="5"/>
      <dgm:spPr/>
      <dgm:t>
        <a:bodyPr/>
        <a:lstStyle/>
        <a:p>
          <a:endParaRPr lang="en-US"/>
        </a:p>
      </dgm:t>
    </dgm:pt>
    <dgm:pt modelId="{90950F4E-5256-485B-BD59-D0DA03AD24E6}" type="pres">
      <dgm:prSet presAssocID="{7A3C7205-EAAC-4B5D-915D-5FE855339856}" presName="hierRoot2" presStyleCnt="0">
        <dgm:presLayoutVars>
          <dgm:hierBranch val="init"/>
        </dgm:presLayoutVars>
      </dgm:prSet>
      <dgm:spPr/>
    </dgm:pt>
    <dgm:pt modelId="{B08C7B81-24CC-4585-8595-BBE819D2266D}" type="pres">
      <dgm:prSet presAssocID="{7A3C7205-EAAC-4B5D-915D-5FE855339856}" presName="rootComposite" presStyleCnt="0"/>
      <dgm:spPr/>
    </dgm:pt>
    <dgm:pt modelId="{B226F02C-62A4-4448-AA42-E9BB76D7873B}" type="pres">
      <dgm:prSet presAssocID="{7A3C7205-EAAC-4B5D-915D-5FE855339856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FA19A9-1844-48D1-BBD0-A64C22FC1AC1}" type="pres">
      <dgm:prSet presAssocID="{7A3C7205-EAAC-4B5D-915D-5FE855339856}" presName="rootConnector" presStyleLbl="node3" presStyleIdx="3" presStyleCnt="5"/>
      <dgm:spPr/>
      <dgm:t>
        <a:bodyPr/>
        <a:lstStyle/>
        <a:p>
          <a:endParaRPr lang="en-US"/>
        </a:p>
      </dgm:t>
    </dgm:pt>
    <dgm:pt modelId="{9E934FE1-D7A3-465D-953C-1965D22E6FB4}" type="pres">
      <dgm:prSet presAssocID="{7A3C7205-EAAC-4B5D-915D-5FE855339856}" presName="hierChild4" presStyleCnt="0"/>
      <dgm:spPr/>
    </dgm:pt>
    <dgm:pt modelId="{06F6250B-A68A-44D4-82E8-AB48F93939B5}" type="pres">
      <dgm:prSet presAssocID="{75CC2F58-C17C-43C3-AFAD-B96D79B02C9C}" presName="Name37" presStyleLbl="parChTrans1D4" presStyleIdx="7" presStyleCnt="10"/>
      <dgm:spPr/>
      <dgm:t>
        <a:bodyPr/>
        <a:lstStyle/>
        <a:p>
          <a:endParaRPr lang="en-US"/>
        </a:p>
      </dgm:t>
    </dgm:pt>
    <dgm:pt modelId="{54D0682F-43BF-4D89-9A7A-CE96468BBF1C}" type="pres">
      <dgm:prSet presAssocID="{FEB668BB-EAB8-415D-B6CF-CA5219B9B56B}" presName="hierRoot2" presStyleCnt="0">
        <dgm:presLayoutVars>
          <dgm:hierBranch val="init"/>
        </dgm:presLayoutVars>
      </dgm:prSet>
      <dgm:spPr/>
    </dgm:pt>
    <dgm:pt modelId="{336A230D-E688-4EA1-92DC-26ED5B80421C}" type="pres">
      <dgm:prSet presAssocID="{FEB668BB-EAB8-415D-B6CF-CA5219B9B56B}" presName="rootComposite" presStyleCnt="0"/>
      <dgm:spPr/>
    </dgm:pt>
    <dgm:pt modelId="{A0185BAE-3C86-4B5B-97B5-8EDFBB0BC9DD}" type="pres">
      <dgm:prSet presAssocID="{FEB668BB-EAB8-415D-B6CF-CA5219B9B56B}" presName="rootText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9F2A82-D7E3-40C9-896A-33AC22BC8E58}" type="pres">
      <dgm:prSet presAssocID="{FEB668BB-EAB8-415D-B6CF-CA5219B9B56B}" presName="rootConnector" presStyleLbl="node4" presStyleIdx="7" presStyleCnt="10"/>
      <dgm:spPr/>
      <dgm:t>
        <a:bodyPr/>
        <a:lstStyle/>
        <a:p>
          <a:endParaRPr lang="en-US"/>
        </a:p>
      </dgm:t>
    </dgm:pt>
    <dgm:pt modelId="{49FB919D-A6A7-4056-875D-052624D640C6}" type="pres">
      <dgm:prSet presAssocID="{FEB668BB-EAB8-415D-B6CF-CA5219B9B56B}" presName="hierChild4" presStyleCnt="0"/>
      <dgm:spPr/>
    </dgm:pt>
    <dgm:pt modelId="{7FA85D27-9128-4BE8-A7C9-C6CAE9ECCF19}" type="pres">
      <dgm:prSet presAssocID="{FEB668BB-EAB8-415D-B6CF-CA5219B9B56B}" presName="hierChild5" presStyleCnt="0"/>
      <dgm:spPr/>
    </dgm:pt>
    <dgm:pt modelId="{2A389793-3294-4BF8-92AF-66E45906D15D}" type="pres">
      <dgm:prSet presAssocID="{5F1C10C6-36CC-4703-9733-4BACC3DE4EA5}" presName="Name37" presStyleLbl="parChTrans1D4" presStyleIdx="8" presStyleCnt="10"/>
      <dgm:spPr/>
      <dgm:t>
        <a:bodyPr/>
        <a:lstStyle/>
        <a:p>
          <a:endParaRPr lang="en-US"/>
        </a:p>
      </dgm:t>
    </dgm:pt>
    <dgm:pt modelId="{21698F3F-6E9D-42F7-867B-204B46F004E9}" type="pres">
      <dgm:prSet presAssocID="{90BCFBA6-F895-4CE3-AD64-DF9E61328D90}" presName="hierRoot2" presStyleCnt="0">
        <dgm:presLayoutVars>
          <dgm:hierBranch val="init"/>
        </dgm:presLayoutVars>
      </dgm:prSet>
      <dgm:spPr/>
    </dgm:pt>
    <dgm:pt modelId="{8E8E9C92-6A59-4501-A540-E34551FD0F07}" type="pres">
      <dgm:prSet presAssocID="{90BCFBA6-F895-4CE3-AD64-DF9E61328D90}" presName="rootComposite" presStyleCnt="0"/>
      <dgm:spPr/>
    </dgm:pt>
    <dgm:pt modelId="{5BCC797F-6BB1-4070-B9FD-B195C913EED0}" type="pres">
      <dgm:prSet presAssocID="{90BCFBA6-F895-4CE3-AD64-DF9E61328D90}" presName="rootText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BA3124-902C-4BDC-B6A4-88FC64AEE88C}" type="pres">
      <dgm:prSet presAssocID="{90BCFBA6-F895-4CE3-AD64-DF9E61328D90}" presName="rootConnector" presStyleLbl="node4" presStyleIdx="8" presStyleCnt="10"/>
      <dgm:spPr/>
      <dgm:t>
        <a:bodyPr/>
        <a:lstStyle/>
        <a:p>
          <a:endParaRPr lang="en-US"/>
        </a:p>
      </dgm:t>
    </dgm:pt>
    <dgm:pt modelId="{6C51A3CC-4E29-4A19-BA3E-0AA869AF9CEE}" type="pres">
      <dgm:prSet presAssocID="{90BCFBA6-F895-4CE3-AD64-DF9E61328D90}" presName="hierChild4" presStyleCnt="0"/>
      <dgm:spPr/>
    </dgm:pt>
    <dgm:pt modelId="{B474A36A-279D-4C92-9D26-41BC1F9BD140}" type="pres">
      <dgm:prSet presAssocID="{90BCFBA6-F895-4CE3-AD64-DF9E61328D90}" presName="hierChild5" presStyleCnt="0"/>
      <dgm:spPr/>
    </dgm:pt>
    <dgm:pt modelId="{EE0106A1-E5B1-42CF-ACE6-D4517C63B683}" type="pres">
      <dgm:prSet presAssocID="{FE956D94-D05D-4D03-8567-4FE224FFC262}" presName="Name37" presStyleLbl="parChTrans1D4" presStyleIdx="9" presStyleCnt="10"/>
      <dgm:spPr/>
      <dgm:t>
        <a:bodyPr/>
        <a:lstStyle/>
        <a:p>
          <a:endParaRPr lang="en-US"/>
        </a:p>
      </dgm:t>
    </dgm:pt>
    <dgm:pt modelId="{AC980134-5BEA-47E9-8A47-A79A642D79BD}" type="pres">
      <dgm:prSet presAssocID="{4D280E73-C220-4E30-B63E-9B1739A95856}" presName="hierRoot2" presStyleCnt="0">
        <dgm:presLayoutVars>
          <dgm:hierBranch val="init"/>
        </dgm:presLayoutVars>
      </dgm:prSet>
      <dgm:spPr/>
    </dgm:pt>
    <dgm:pt modelId="{B8847EBD-6637-4EAE-A455-E45EC2DB97D9}" type="pres">
      <dgm:prSet presAssocID="{4D280E73-C220-4E30-B63E-9B1739A95856}" presName="rootComposite" presStyleCnt="0"/>
      <dgm:spPr/>
    </dgm:pt>
    <dgm:pt modelId="{B9264E8D-B910-4FA7-ACF4-6F1FAD9F38C2}" type="pres">
      <dgm:prSet presAssocID="{4D280E73-C220-4E30-B63E-9B1739A95856}" presName="rootText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9469BD-9AEA-4CEB-806D-325C3C43584F}" type="pres">
      <dgm:prSet presAssocID="{4D280E73-C220-4E30-B63E-9B1739A95856}" presName="rootConnector" presStyleLbl="node4" presStyleIdx="9" presStyleCnt="10"/>
      <dgm:spPr/>
      <dgm:t>
        <a:bodyPr/>
        <a:lstStyle/>
        <a:p>
          <a:endParaRPr lang="en-US"/>
        </a:p>
      </dgm:t>
    </dgm:pt>
    <dgm:pt modelId="{AAF291CD-8192-48C8-A2F5-14BA98CCA2DA}" type="pres">
      <dgm:prSet presAssocID="{4D280E73-C220-4E30-B63E-9B1739A95856}" presName="hierChild4" presStyleCnt="0"/>
      <dgm:spPr/>
    </dgm:pt>
    <dgm:pt modelId="{3B26F720-21B9-4917-925C-4B8DBC62E4BD}" type="pres">
      <dgm:prSet presAssocID="{4D280E73-C220-4E30-B63E-9B1739A95856}" presName="hierChild5" presStyleCnt="0"/>
      <dgm:spPr/>
    </dgm:pt>
    <dgm:pt modelId="{7E90A091-0F8C-4768-83FE-93C36231FE07}" type="pres">
      <dgm:prSet presAssocID="{7A3C7205-EAAC-4B5D-915D-5FE855339856}" presName="hierChild5" presStyleCnt="0"/>
      <dgm:spPr/>
    </dgm:pt>
    <dgm:pt modelId="{1AD96763-63C0-4FA5-8EA5-118782686E59}" type="pres">
      <dgm:prSet presAssocID="{61D67F75-F592-4776-8F53-A7589C845C0E}" presName="Name37" presStyleLbl="parChTrans1D3" presStyleIdx="4" presStyleCnt="5"/>
      <dgm:spPr/>
      <dgm:t>
        <a:bodyPr/>
        <a:lstStyle/>
        <a:p>
          <a:endParaRPr lang="en-US"/>
        </a:p>
      </dgm:t>
    </dgm:pt>
    <dgm:pt modelId="{836AA608-AAC1-4231-B09C-F4BD8C4B3974}" type="pres">
      <dgm:prSet presAssocID="{42EDB7D4-A283-43B3-B2C1-8C2292516AF5}" presName="hierRoot2" presStyleCnt="0">
        <dgm:presLayoutVars>
          <dgm:hierBranch val="init"/>
        </dgm:presLayoutVars>
      </dgm:prSet>
      <dgm:spPr/>
    </dgm:pt>
    <dgm:pt modelId="{4A04527F-C274-4949-8686-C21185B4D623}" type="pres">
      <dgm:prSet presAssocID="{42EDB7D4-A283-43B3-B2C1-8C2292516AF5}" presName="rootComposite" presStyleCnt="0"/>
      <dgm:spPr/>
    </dgm:pt>
    <dgm:pt modelId="{CEEAAF22-0B04-45D0-8A00-642A0031A2A2}" type="pres">
      <dgm:prSet presAssocID="{42EDB7D4-A283-43B3-B2C1-8C2292516AF5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A63504-6396-444A-882B-9FA3141E2465}" type="pres">
      <dgm:prSet presAssocID="{42EDB7D4-A283-43B3-B2C1-8C2292516AF5}" presName="rootConnector" presStyleLbl="node3" presStyleIdx="4" presStyleCnt="5"/>
      <dgm:spPr/>
      <dgm:t>
        <a:bodyPr/>
        <a:lstStyle/>
        <a:p>
          <a:endParaRPr lang="en-US"/>
        </a:p>
      </dgm:t>
    </dgm:pt>
    <dgm:pt modelId="{EA006D3E-6E76-4450-BCBC-87F0F8494791}" type="pres">
      <dgm:prSet presAssocID="{42EDB7D4-A283-43B3-B2C1-8C2292516AF5}" presName="hierChild4" presStyleCnt="0"/>
      <dgm:spPr/>
    </dgm:pt>
    <dgm:pt modelId="{E2981896-6BCD-4F98-8894-CDFD41CD0BA7}" type="pres">
      <dgm:prSet presAssocID="{42EDB7D4-A283-43B3-B2C1-8C2292516AF5}" presName="hierChild5" presStyleCnt="0"/>
      <dgm:spPr/>
    </dgm:pt>
    <dgm:pt modelId="{BBBDC0FE-F91A-4FD1-9881-E4B71A3CAFFD}" type="pres">
      <dgm:prSet presAssocID="{A07C290F-AC18-4321-8B25-D3221D0E84C9}" presName="hierChild5" presStyleCnt="0"/>
      <dgm:spPr/>
    </dgm:pt>
    <dgm:pt modelId="{252E1B6A-F9C0-43DD-8076-277BD587E0E7}" type="pres">
      <dgm:prSet presAssocID="{62CD2F92-67D1-42F2-82D8-E44BA13F5871}" presName="hierChild3" presStyleCnt="0"/>
      <dgm:spPr/>
    </dgm:pt>
  </dgm:ptLst>
  <dgm:cxnLst>
    <dgm:cxn modelId="{E861297B-DAA6-49EF-A6D3-EA0F2973C3A1}" type="presOf" srcId="{7A3C7205-EAAC-4B5D-915D-5FE855339856}" destId="{B226F02C-62A4-4448-AA42-E9BB76D7873B}" srcOrd="0" destOrd="0" presId="urn:microsoft.com/office/officeart/2005/8/layout/orgChart1"/>
    <dgm:cxn modelId="{E9BE3214-7232-47AF-BA28-6527EEA68666}" srcId="{7A3C7205-EAAC-4B5D-915D-5FE855339856}" destId="{4D280E73-C220-4E30-B63E-9B1739A95856}" srcOrd="2" destOrd="0" parTransId="{FE956D94-D05D-4D03-8567-4FE224FFC262}" sibTransId="{C06E3A9B-4607-4E28-91C0-A0F3B1CB68A8}"/>
    <dgm:cxn modelId="{BA5744B5-044D-47FE-B30E-69C75150D6D6}" type="presOf" srcId="{61D67F75-F592-4776-8F53-A7589C845C0E}" destId="{1AD96763-63C0-4FA5-8EA5-118782686E59}" srcOrd="0" destOrd="0" presId="urn:microsoft.com/office/officeart/2005/8/layout/orgChart1"/>
    <dgm:cxn modelId="{4FB0B9B3-7BC7-4F18-AD9C-8A5CBB052662}" type="presOf" srcId="{62CD2F92-67D1-42F2-82D8-E44BA13F5871}" destId="{2FAB245F-D0EA-429A-B169-D396D0054243}" srcOrd="1" destOrd="0" presId="urn:microsoft.com/office/officeart/2005/8/layout/orgChart1"/>
    <dgm:cxn modelId="{C57527B2-7BC5-4A09-A7B0-6DB3867EA357}" type="presOf" srcId="{6C6B25E2-10A9-4E80-85A1-564097713135}" destId="{E4E57F41-042F-45A5-8D92-5723CFA79F87}" srcOrd="0" destOrd="0" presId="urn:microsoft.com/office/officeart/2005/8/layout/orgChart1"/>
    <dgm:cxn modelId="{B8B4329D-282F-4CB7-9DCA-581380D6EBA1}" type="presOf" srcId="{9865DEC0-D025-4798-98A8-C46ABE87EC17}" destId="{88DDF2EA-3960-4499-BD2D-E21BC3F5F746}" srcOrd="0" destOrd="0" presId="urn:microsoft.com/office/officeart/2005/8/layout/orgChart1"/>
    <dgm:cxn modelId="{0EEAAA0F-A4C0-41A0-A8D8-0DE7FD44722E}" type="presOf" srcId="{7620FD18-4838-4468-B172-A6B784463028}" destId="{5A6678EB-7128-4F8F-B047-B26E028C719D}" srcOrd="1" destOrd="0" presId="urn:microsoft.com/office/officeart/2005/8/layout/orgChart1"/>
    <dgm:cxn modelId="{B063F5A3-6DB0-48AC-B8AC-249AB73290F5}" srcId="{BF688012-A4AB-43BD-AD67-B342DA9EB1A1}" destId="{2173B93B-7E8D-4C49-AC97-64857F82749B}" srcOrd="2" destOrd="0" parTransId="{E48B2AB6-26CB-4E1B-8B9F-1DC0CD81B351}" sibTransId="{5B48E4F0-0AC1-41F1-89D9-F5F6B9366964}"/>
    <dgm:cxn modelId="{FA239301-BEDE-47F2-BFB2-14C6E2BA9B9F}" type="presOf" srcId="{5277690B-52E9-4875-9F8A-83396E7C12A6}" destId="{6AD2365B-3588-4178-8141-6BFB42A34A66}" srcOrd="0" destOrd="0" presId="urn:microsoft.com/office/officeart/2005/8/layout/orgChart1"/>
    <dgm:cxn modelId="{015D8A43-133B-4337-9756-CE96B50C38EA}" type="presOf" srcId="{2173B93B-7E8D-4C49-AC97-64857F82749B}" destId="{9253B386-F021-43BE-BAEC-A09FD83909F6}" srcOrd="1" destOrd="0" presId="urn:microsoft.com/office/officeart/2005/8/layout/orgChart1"/>
    <dgm:cxn modelId="{1F24DB4A-20B2-4AAD-926C-74FEB709D207}" type="presOf" srcId="{E001767D-6D35-4A6C-B9A6-7740121562D5}" destId="{566A6DF9-374F-4469-AD40-0EC0C4A60C2C}" srcOrd="0" destOrd="0" presId="urn:microsoft.com/office/officeart/2005/8/layout/orgChart1"/>
    <dgm:cxn modelId="{D6A3D43D-53A3-4807-8C95-A4EEFEC0A1B1}" type="presOf" srcId="{3872A134-C573-43E3-90EC-1CD53F585656}" destId="{CA65C09C-229D-4D64-B2FD-89469AA9897A}" srcOrd="0" destOrd="0" presId="urn:microsoft.com/office/officeart/2005/8/layout/orgChart1"/>
    <dgm:cxn modelId="{ECFF7018-0959-462F-A5BB-55D402E171C9}" type="presOf" srcId="{80A001E8-4F9D-4E91-B59C-F2776E57C053}" destId="{A3AB63B1-6FF6-4CFE-BE56-37A3A8D2594D}" srcOrd="0" destOrd="0" presId="urn:microsoft.com/office/officeart/2005/8/layout/orgChart1"/>
    <dgm:cxn modelId="{6F76389B-175F-47FA-B390-957AC54C2BCD}" type="presOf" srcId="{BF688012-A4AB-43BD-AD67-B342DA9EB1A1}" destId="{54179FE0-E21E-468C-91A1-90D7E80FDCE3}" srcOrd="0" destOrd="0" presId="urn:microsoft.com/office/officeart/2005/8/layout/orgChart1"/>
    <dgm:cxn modelId="{21C68A9A-BB3F-4256-A5FD-2745794EB3E7}" srcId="{A07C290F-AC18-4321-8B25-D3221D0E84C9}" destId="{7620FD18-4838-4468-B172-A6B784463028}" srcOrd="0" destOrd="0" parTransId="{5277690B-52E9-4875-9F8A-83396E7C12A6}" sibTransId="{B7933695-494E-4F83-A817-21DBC3294BAE}"/>
    <dgm:cxn modelId="{A6CF6271-3CF8-4D40-9F92-DBE099EED50A}" type="presOf" srcId="{FE956D94-D05D-4D03-8567-4FE224FFC262}" destId="{EE0106A1-E5B1-42CF-ACE6-D4517C63B683}" srcOrd="0" destOrd="0" presId="urn:microsoft.com/office/officeart/2005/8/layout/orgChart1"/>
    <dgm:cxn modelId="{605BC45E-C75F-4323-9E9E-20730919E17F}" type="presOf" srcId="{EF231D0F-4B8A-47EF-9993-CF9E4EC9FDAD}" destId="{95E08B68-777F-4D00-8FCB-A8680867E0C0}" srcOrd="0" destOrd="0" presId="urn:microsoft.com/office/officeart/2005/8/layout/orgChart1"/>
    <dgm:cxn modelId="{5AD7452F-3031-4D05-B3E6-C8DA3E745134}" type="presOf" srcId="{8C1B2657-5F7E-404A-8CE0-B4A07CF673E2}" destId="{5ECA00EF-B94E-4E22-A142-A63424C6E283}" srcOrd="0" destOrd="0" presId="urn:microsoft.com/office/officeart/2005/8/layout/orgChart1"/>
    <dgm:cxn modelId="{7A323DB2-12B3-4638-B444-446DF528B5EF}" type="presOf" srcId="{2EBD4A55-9279-4BC6-A6FA-9FC62D72F31C}" destId="{9B036ED7-37E3-4F2B-A9C6-275137D0B616}" srcOrd="0" destOrd="0" presId="urn:microsoft.com/office/officeart/2005/8/layout/orgChart1"/>
    <dgm:cxn modelId="{3B3FD2CE-09D9-4DDC-9BF4-18FE03D7A5D1}" srcId="{2EBD4A55-9279-4BC6-A6FA-9FC62D72F31C}" destId="{62CD2F92-67D1-42F2-82D8-E44BA13F5871}" srcOrd="0" destOrd="0" parTransId="{7BE560D8-C2A5-4694-A3CC-4AAECDF3A8D2}" sibTransId="{F5C65613-03A1-4C46-9A3C-874711BFD563}"/>
    <dgm:cxn modelId="{CCE46313-E02E-4345-9474-5B3E7BDD225D}" type="presOf" srcId="{7A3C7205-EAAC-4B5D-915D-5FE855339856}" destId="{86FA19A9-1844-48D1-BBD0-A64C22FC1AC1}" srcOrd="1" destOrd="0" presId="urn:microsoft.com/office/officeart/2005/8/layout/orgChart1"/>
    <dgm:cxn modelId="{72CBF410-39C9-4329-9B1B-FD5908546A23}" type="presOf" srcId="{90BCFBA6-F895-4CE3-AD64-DF9E61328D90}" destId="{5BCC797F-6BB1-4070-B9FD-B195C913EED0}" srcOrd="0" destOrd="0" presId="urn:microsoft.com/office/officeart/2005/8/layout/orgChart1"/>
    <dgm:cxn modelId="{9911D8D2-44B0-4793-9F1E-8B6028BACAA3}" srcId="{9865DEC0-D025-4798-98A8-C46ABE87EC17}" destId="{E001767D-6D35-4A6C-B9A6-7740121562D5}" srcOrd="1" destOrd="0" parTransId="{5678B143-443A-4963-9137-479830FB38DB}" sibTransId="{6B0635EE-968F-4BF7-AC0F-B5F64FAB8E02}"/>
    <dgm:cxn modelId="{FEF7EFE8-30D5-48D1-9DCE-C1E4B3CE2E81}" type="presOf" srcId="{25F1C896-6120-4023-97DF-CA2B6F26AAAA}" destId="{649E9FC4-0653-44C7-9689-DC743DF91669}" srcOrd="0" destOrd="0" presId="urn:microsoft.com/office/officeart/2005/8/layout/orgChart1"/>
    <dgm:cxn modelId="{8AC4F82C-7371-464F-AD8C-613098089D2B}" srcId="{E001767D-6D35-4A6C-B9A6-7740121562D5}" destId="{083F4181-BB32-437B-9476-74609C2591A2}" srcOrd="0" destOrd="0" parTransId="{A004CB57-A062-4ED3-801D-E645530CAD54}" sibTransId="{093EB064-5336-4BB3-94CA-590606824138}"/>
    <dgm:cxn modelId="{513889FA-7FB7-411E-993F-C5C37C38817F}" type="presOf" srcId="{A004CB57-A062-4ED3-801D-E645530CAD54}" destId="{CF8A37F1-7162-499F-BFFD-EF955C673C25}" srcOrd="0" destOrd="0" presId="urn:microsoft.com/office/officeart/2005/8/layout/orgChart1"/>
    <dgm:cxn modelId="{4F385C33-200F-4DEF-80E0-0CECCC6D3989}" type="presOf" srcId="{FEB668BB-EAB8-415D-B6CF-CA5219B9B56B}" destId="{699F2A82-D7E3-40C9-896A-33AC22BC8E58}" srcOrd="1" destOrd="0" presId="urn:microsoft.com/office/officeart/2005/8/layout/orgChart1"/>
    <dgm:cxn modelId="{A059C9F9-C504-4F24-B898-31FCC5231B91}" srcId="{A07C290F-AC18-4321-8B25-D3221D0E84C9}" destId="{42EDB7D4-A283-43B3-B2C1-8C2292516AF5}" srcOrd="2" destOrd="0" parTransId="{61D67F75-F592-4776-8F53-A7589C845C0E}" sibTransId="{6BCDE400-11F3-41BE-94E2-58F92BC895D3}"/>
    <dgm:cxn modelId="{2724335C-91C5-4ABE-B28F-FF0D6D611DEA}" type="presOf" srcId="{42EDB7D4-A283-43B3-B2C1-8C2292516AF5}" destId="{8FA63504-6396-444A-882B-9FA3141E2465}" srcOrd="1" destOrd="0" presId="urn:microsoft.com/office/officeart/2005/8/layout/orgChart1"/>
    <dgm:cxn modelId="{C6568566-7E4B-4208-9D7A-929AEA3C3153}" type="presOf" srcId="{083F4181-BB32-437B-9476-74609C2591A2}" destId="{FF785875-DC96-4A01-A6B2-EA63D58F4FEB}" srcOrd="1" destOrd="0" presId="urn:microsoft.com/office/officeart/2005/8/layout/orgChart1"/>
    <dgm:cxn modelId="{8AA3F1C5-D91A-4724-8425-4F91EC00D7DB}" type="presOf" srcId="{E1D4F0F6-B5AA-4085-B5D2-D8B40B0A7442}" destId="{D4531E96-6B31-4849-8709-2602F0648367}" srcOrd="0" destOrd="0" presId="urn:microsoft.com/office/officeart/2005/8/layout/orgChart1"/>
    <dgm:cxn modelId="{81E95876-18D3-434A-92C3-A0FE60FAB4F2}" type="presOf" srcId="{B8C29E49-2928-48E6-80EB-7F706E7FC5DD}" destId="{150BD734-8A8C-4C28-8AC3-2FDF05FFC52F}" srcOrd="0" destOrd="0" presId="urn:microsoft.com/office/officeart/2005/8/layout/orgChart1"/>
    <dgm:cxn modelId="{6927ABD8-ED6E-4554-9208-E7336F3CFC8D}" type="presOf" srcId="{A07C290F-AC18-4321-8B25-D3221D0E84C9}" destId="{7671796F-ADCE-4E28-92EA-923FC010BB66}" srcOrd="0" destOrd="0" presId="urn:microsoft.com/office/officeart/2005/8/layout/orgChart1"/>
    <dgm:cxn modelId="{3B8A6A21-5030-426D-B2CE-FDE650472C4E}" type="presOf" srcId="{A07C290F-AC18-4321-8B25-D3221D0E84C9}" destId="{332A815B-B084-4882-AF9F-5D502D65535B}" srcOrd="1" destOrd="0" presId="urn:microsoft.com/office/officeart/2005/8/layout/orgChart1"/>
    <dgm:cxn modelId="{6BEF71F9-FC32-4554-BE4F-5875F30752F7}" type="presOf" srcId="{42EDB7D4-A283-43B3-B2C1-8C2292516AF5}" destId="{CEEAAF22-0B04-45D0-8A00-642A0031A2A2}" srcOrd="0" destOrd="0" presId="urn:microsoft.com/office/officeart/2005/8/layout/orgChart1"/>
    <dgm:cxn modelId="{9F56E74D-A0E6-4D84-A5C4-1E26E0588480}" srcId="{BF688012-A4AB-43BD-AD67-B342DA9EB1A1}" destId="{8C1B2657-5F7E-404A-8CE0-B4A07CF673E2}" srcOrd="1" destOrd="0" parTransId="{B3167CFE-AC5C-4306-ACF3-68303FC955E4}" sibTransId="{0904BD6C-9E83-436D-9D77-9104287B6048}"/>
    <dgm:cxn modelId="{76BD524C-BA8A-4354-97EC-CD2414643A34}" type="presOf" srcId="{7620FD18-4838-4468-B172-A6B784463028}" destId="{C24A5D1C-BC85-4C9C-8130-21B624143549}" srcOrd="0" destOrd="0" presId="urn:microsoft.com/office/officeart/2005/8/layout/orgChart1"/>
    <dgm:cxn modelId="{F0B2CDBF-C415-4F82-986C-136A7032A51A}" srcId="{7A3C7205-EAAC-4B5D-915D-5FE855339856}" destId="{FEB668BB-EAB8-415D-B6CF-CA5219B9B56B}" srcOrd="0" destOrd="0" parTransId="{75CC2F58-C17C-43C3-AFAD-B96D79B02C9C}" sibTransId="{8790F5B2-9A20-47B9-9ED1-C6D5D455423B}"/>
    <dgm:cxn modelId="{70A229D0-75AC-4994-B733-98FFB4F23E9B}" type="presOf" srcId="{5343FAF3-3C83-4C8E-896F-6FCFE89ADDF5}" destId="{5339DA53-2B94-40C5-A189-1BD162D72DA8}" srcOrd="0" destOrd="0" presId="urn:microsoft.com/office/officeart/2005/8/layout/orgChart1"/>
    <dgm:cxn modelId="{DB382CCA-DB20-4329-9099-219B4ABD9539}" type="presOf" srcId="{4D280E73-C220-4E30-B63E-9B1739A95856}" destId="{799469BD-9AEA-4CEB-806D-325C3C43584F}" srcOrd="1" destOrd="0" presId="urn:microsoft.com/office/officeart/2005/8/layout/orgChart1"/>
    <dgm:cxn modelId="{E93C766A-4CC2-4357-AE9C-E0802E3CF80B}" srcId="{62CD2F92-67D1-42F2-82D8-E44BA13F5871}" destId="{A07C290F-AC18-4321-8B25-D3221D0E84C9}" srcOrd="1" destOrd="0" parTransId="{2CAB26BC-C5D9-46DC-A754-0BC5C13823DA}" sibTransId="{06A51518-B45B-4933-8DA9-0E0B255A6384}"/>
    <dgm:cxn modelId="{A5AD7D33-78E0-473F-A991-50AC5AB0ADD9}" type="presOf" srcId="{90BCFBA6-F895-4CE3-AD64-DF9E61328D90}" destId="{D2BA3124-902C-4BDC-B6A4-88FC64AEE88C}" srcOrd="1" destOrd="0" presId="urn:microsoft.com/office/officeart/2005/8/layout/orgChart1"/>
    <dgm:cxn modelId="{C94BC6E6-4BCC-4A3B-AF76-E9364DFCF002}" type="presOf" srcId="{4D280E73-C220-4E30-B63E-9B1739A95856}" destId="{B9264E8D-B910-4FA7-ACF4-6F1FAD9F38C2}" srcOrd="0" destOrd="0" presId="urn:microsoft.com/office/officeart/2005/8/layout/orgChart1"/>
    <dgm:cxn modelId="{7ED22E2B-AB25-4B80-AEF3-8A7D59E78DFB}" type="presOf" srcId="{EF231D0F-4B8A-47EF-9993-CF9E4EC9FDAD}" destId="{C36626A7-CAC8-4F7D-B4FF-5D99259F655E}" srcOrd="1" destOrd="0" presId="urn:microsoft.com/office/officeart/2005/8/layout/orgChart1"/>
    <dgm:cxn modelId="{31603B74-F89B-426F-A57B-10759BA15473}" srcId="{E001767D-6D35-4A6C-B9A6-7740121562D5}" destId="{3F15C59F-F17C-45CC-9D61-F0735F2ABC44}" srcOrd="1" destOrd="0" parTransId="{5343FAF3-3C83-4C8E-896F-6FCFE89ADDF5}" sibTransId="{ED8BC698-E19B-424D-9FC6-D138FB538588}"/>
    <dgm:cxn modelId="{C0CE9AFE-DA16-42AC-8DAF-864184713CDF}" srcId="{E001767D-6D35-4A6C-B9A6-7740121562D5}" destId="{3930C99B-97E6-4BDF-B18D-85EE3E6D3C40}" srcOrd="2" destOrd="0" parTransId="{B8C29E49-2928-48E6-80EB-7F706E7FC5DD}" sibTransId="{B449ADC9-83D2-4491-B670-AAFCFAAEC77D}"/>
    <dgm:cxn modelId="{EA640006-D0C4-4EBA-AAEB-B577B0D8610D}" type="presOf" srcId="{E001767D-6D35-4A6C-B9A6-7740121562D5}" destId="{5106A322-C110-4F01-A3A7-4696D1FB2F75}" srcOrd="1" destOrd="0" presId="urn:microsoft.com/office/officeart/2005/8/layout/orgChart1"/>
    <dgm:cxn modelId="{FBC494EB-D9AF-4DA4-BF17-A8D362FEDF92}" type="presOf" srcId="{5678B143-443A-4963-9137-479830FB38DB}" destId="{48114D2C-411D-468B-8557-F6099245D351}" srcOrd="0" destOrd="0" presId="urn:microsoft.com/office/officeart/2005/8/layout/orgChart1"/>
    <dgm:cxn modelId="{5208FE65-ABEF-4789-AAB3-363FDAAD751D}" type="presOf" srcId="{9865DEC0-D025-4798-98A8-C46ABE87EC17}" destId="{8B336876-CEEE-4B02-BC8D-9137E7F88973}" srcOrd="1" destOrd="0" presId="urn:microsoft.com/office/officeart/2005/8/layout/orgChart1"/>
    <dgm:cxn modelId="{842EDC32-C8BC-4CC7-A506-485F030F13E8}" type="presOf" srcId="{3930C99B-97E6-4BDF-B18D-85EE3E6D3C40}" destId="{3E36BB7F-DE5E-4BC7-91AE-BD47FBF73405}" srcOrd="1" destOrd="0" presId="urn:microsoft.com/office/officeart/2005/8/layout/orgChart1"/>
    <dgm:cxn modelId="{DE5DDD15-0C11-4EBD-8DCF-7F3EBE2583B9}" type="presOf" srcId="{BF688012-A4AB-43BD-AD67-B342DA9EB1A1}" destId="{66DC34A8-A7E5-4938-A3F2-D6902157BF3B}" srcOrd="1" destOrd="0" presId="urn:microsoft.com/office/officeart/2005/8/layout/orgChart1"/>
    <dgm:cxn modelId="{AE57072A-0677-485C-BB00-0332E0059E72}" srcId="{7A3C7205-EAAC-4B5D-915D-5FE855339856}" destId="{90BCFBA6-F895-4CE3-AD64-DF9E61328D90}" srcOrd="1" destOrd="0" parTransId="{5F1C10C6-36CC-4703-9733-4BACC3DE4EA5}" sibTransId="{1E495C40-0EEF-4709-8699-1EB26379AF5F}"/>
    <dgm:cxn modelId="{231AFDB7-134F-4C1A-B9C8-47E20EF46913}" type="presOf" srcId="{69C11C85-A3AC-4B3B-8603-00C0E053F7D0}" destId="{72EDD89F-F6D4-4B35-988A-0EF5C924C88B}" srcOrd="0" destOrd="0" presId="urn:microsoft.com/office/officeart/2005/8/layout/orgChart1"/>
    <dgm:cxn modelId="{52ED120A-B48E-428C-A5BA-B123F481B142}" type="presOf" srcId="{75CC2F58-C17C-43C3-AFAD-B96D79B02C9C}" destId="{06F6250B-A68A-44D4-82E8-AB48F93939B5}" srcOrd="0" destOrd="0" presId="urn:microsoft.com/office/officeart/2005/8/layout/orgChart1"/>
    <dgm:cxn modelId="{372001CB-C610-430A-B4C1-CA995C28E126}" type="presOf" srcId="{083F4181-BB32-437B-9476-74609C2591A2}" destId="{A6D4204E-923B-47BE-9AA1-5A46215F12C5}" srcOrd="0" destOrd="0" presId="urn:microsoft.com/office/officeart/2005/8/layout/orgChart1"/>
    <dgm:cxn modelId="{1E875F86-EFE6-4FEE-BB86-2A9B6924839D}" type="presOf" srcId="{3F15C59F-F17C-45CC-9D61-F0735F2ABC44}" destId="{323A37B4-C59E-4A21-B72C-90DA273EA45B}" srcOrd="0" destOrd="0" presId="urn:microsoft.com/office/officeart/2005/8/layout/orgChart1"/>
    <dgm:cxn modelId="{598499D2-2D8B-468F-A371-F54B5FD08AEB}" srcId="{9865DEC0-D025-4798-98A8-C46ABE87EC17}" destId="{BF688012-A4AB-43BD-AD67-B342DA9EB1A1}" srcOrd="0" destOrd="0" parTransId="{69C11C85-A3AC-4B3B-8603-00C0E053F7D0}" sibTransId="{36FFCCAB-9A02-4F18-A531-1B65A44F2E2D}"/>
    <dgm:cxn modelId="{4B174296-D1DB-4057-9017-31136E2468B5}" type="presOf" srcId="{FEB668BB-EAB8-415D-B6CF-CA5219B9B56B}" destId="{A0185BAE-3C86-4B5B-97B5-8EDFBB0BC9DD}" srcOrd="0" destOrd="0" presId="urn:microsoft.com/office/officeart/2005/8/layout/orgChart1"/>
    <dgm:cxn modelId="{3A1F916D-E7C4-4C8B-9FC7-F0DB1983DD2E}" srcId="{BF688012-A4AB-43BD-AD67-B342DA9EB1A1}" destId="{6C6B25E2-10A9-4E80-85A1-564097713135}" srcOrd="0" destOrd="0" parTransId="{80A001E8-4F9D-4E91-B59C-F2776E57C053}" sibTransId="{64940C1A-B227-482C-914B-E08467F2BE48}"/>
    <dgm:cxn modelId="{23CB565F-A023-4E3D-B244-4C32FE400351}" srcId="{62CD2F92-67D1-42F2-82D8-E44BA13F5871}" destId="{9865DEC0-D025-4798-98A8-C46ABE87EC17}" srcOrd="0" destOrd="0" parTransId="{25F1C896-6120-4023-97DF-CA2B6F26AAAA}" sibTransId="{B93B8CDB-7700-4EDA-9DDE-D5C5B2CBA561}"/>
    <dgm:cxn modelId="{ECF5A1BC-8458-4B3F-9DF5-0EAD2B54BEEC}" type="presOf" srcId="{5F1C10C6-36CC-4703-9733-4BACC3DE4EA5}" destId="{2A389793-3294-4BF8-92AF-66E45906D15D}" srcOrd="0" destOrd="0" presId="urn:microsoft.com/office/officeart/2005/8/layout/orgChart1"/>
    <dgm:cxn modelId="{31FAFD1E-8E6B-476E-A52F-2AE46D757CA5}" srcId="{A07C290F-AC18-4321-8B25-D3221D0E84C9}" destId="{7A3C7205-EAAC-4B5D-915D-5FE855339856}" srcOrd="1" destOrd="0" parTransId="{E1D4F0F6-B5AA-4085-B5D2-D8B40B0A7442}" sibTransId="{E9603A0D-54E4-4F0B-A2FA-3916F47942BB}"/>
    <dgm:cxn modelId="{5BA7ACA7-BF59-40D0-8B76-BD6F0DF9B3E0}" type="presOf" srcId="{6C6B25E2-10A9-4E80-85A1-564097713135}" destId="{22AEF71C-1F6A-4A30-83ED-D0E222A1371D}" srcOrd="1" destOrd="0" presId="urn:microsoft.com/office/officeart/2005/8/layout/orgChart1"/>
    <dgm:cxn modelId="{4655E751-C66A-4115-9E22-F4B565497B90}" type="presOf" srcId="{2173B93B-7E8D-4C49-AC97-64857F82749B}" destId="{1A320179-1009-4B6D-954B-90BC43F13266}" srcOrd="0" destOrd="0" presId="urn:microsoft.com/office/officeart/2005/8/layout/orgChart1"/>
    <dgm:cxn modelId="{8EC86AA2-E52C-4B8B-8E3E-147880DC3A56}" type="presOf" srcId="{B3167CFE-AC5C-4306-ACF3-68303FC955E4}" destId="{FDB13833-990D-41FB-8281-8DBC63378CDE}" srcOrd="0" destOrd="0" presId="urn:microsoft.com/office/officeart/2005/8/layout/orgChart1"/>
    <dgm:cxn modelId="{F640125D-73EB-41B9-ADA0-8D6ADA284E53}" type="presOf" srcId="{8C1B2657-5F7E-404A-8CE0-B4A07CF673E2}" destId="{8FE2F7CD-050B-453A-A061-F705FDBDBADC}" srcOrd="1" destOrd="0" presId="urn:microsoft.com/office/officeart/2005/8/layout/orgChart1"/>
    <dgm:cxn modelId="{DDBF6018-9D69-4A2B-95D6-B0EFF8F7DB7F}" type="presOf" srcId="{62CD2F92-67D1-42F2-82D8-E44BA13F5871}" destId="{7C0DC374-EC83-4EF5-815B-8B4DB303D388}" srcOrd="0" destOrd="0" presId="urn:microsoft.com/office/officeart/2005/8/layout/orgChart1"/>
    <dgm:cxn modelId="{626EE35A-6342-4C29-8C11-832CFEECFF1D}" srcId="{BF688012-A4AB-43BD-AD67-B342DA9EB1A1}" destId="{EF231D0F-4B8A-47EF-9993-CF9E4EC9FDAD}" srcOrd="3" destOrd="0" parTransId="{3872A134-C573-43E3-90EC-1CD53F585656}" sibTransId="{7757546A-E857-4D8E-9CCE-1B0EDA97E1F6}"/>
    <dgm:cxn modelId="{06DE750B-626C-4088-B7B3-94286FCF6508}" type="presOf" srcId="{2CAB26BC-C5D9-46DC-A754-0BC5C13823DA}" destId="{16D09170-3A44-4A74-89DF-E76112F215EE}" srcOrd="0" destOrd="0" presId="urn:microsoft.com/office/officeart/2005/8/layout/orgChart1"/>
    <dgm:cxn modelId="{F73CABDE-4478-452B-8075-758DCA9BB91F}" type="presOf" srcId="{3930C99B-97E6-4BDF-B18D-85EE3E6D3C40}" destId="{579AFED9-5216-4D3E-8327-8AF77B1E3E0E}" srcOrd="0" destOrd="0" presId="urn:microsoft.com/office/officeart/2005/8/layout/orgChart1"/>
    <dgm:cxn modelId="{8FE162A4-3062-4C31-B5EC-909F8BEF9816}" type="presOf" srcId="{3F15C59F-F17C-45CC-9D61-F0735F2ABC44}" destId="{CDA672C7-E272-4507-A580-7D8912352F83}" srcOrd="1" destOrd="0" presId="urn:microsoft.com/office/officeart/2005/8/layout/orgChart1"/>
    <dgm:cxn modelId="{5BAF93E0-2320-420B-8493-D5C1A142E7FB}" type="presOf" srcId="{E48B2AB6-26CB-4E1B-8B9F-1DC0CD81B351}" destId="{9DD49CB5-9275-460B-9C6B-CD2D60334277}" srcOrd="0" destOrd="0" presId="urn:microsoft.com/office/officeart/2005/8/layout/orgChart1"/>
    <dgm:cxn modelId="{F8F5F5FA-B93F-4C0E-96B4-53480FF3B7AF}" type="presParOf" srcId="{9B036ED7-37E3-4F2B-A9C6-275137D0B616}" destId="{655FFEDE-2DCF-4852-8D19-40C478A3E988}" srcOrd="0" destOrd="0" presId="urn:microsoft.com/office/officeart/2005/8/layout/orgChart1"/>
    <dgm:cxn modelId="{D34505C0-44E2-4D51-BFCD-303E13A0BEFE}" type="presParOf" srcId="{655FFEDE-2DCF-4852-8D19-40C478A3E988}" destId="{BAAD81C7-922A-43C5-AA07-7368CF9F9B1B}" srcOrd="0" destOrd="0" presId="urn:microsoft.com/office/officeart/2005/8/layout/orgChart1"/>
    <dgm:cxn modelId="{91458E5E-9A76-41E0-8588-50036A1D3E55}" type="presParOf" srcId="{BAAD81C7-922A-43C5-AA07-7368CF9F9B1B}" destId="{7C0DC374-EC83-4EF5-815B-8B4DB303D388}" srcOrd="0" destOrd="0" presId="urn:microsoft.com/office/officeart/2005/8/layout/orgChart1"/>
    <dgm:cxn modelId="{BEAE5FB8-2C3D-4EFC-A643-7C316FD5B909}" type="presParOf" srcId="{BAAD81C7-922A-43C5-AA07-7368CF9F9B1B}" destId="{2FAB245F-D0EA-429A-B169-D396D0054243}" srcOrd="1" destOrd="0" presId="urn:microsoft.com/office/officeart/2005/8/layout/orgChart1"/>
    <dgm:cxn modelId="{51EAE1BF-9838-46D7-9591-9E2B1C2D4CDD}" type="presParOf" srcId="{655FFEDE-2DCF-4852-8D19-40C478A3E988}" destId="{6999E2EA-3C1D-4AB5-B1A9-A341FCC08BF0}" srcOrd="1" destOrd="0" presId="urn:microsoft.com/office/officeart/2005/8/layout/orgChart1"/>
    <dgm:cxn modelId="{40B4636C-8F76-41F5-B474-DAC931083058}" type="presParOf" srcId="{6999E2EA-3C1D-4AB5-B1A9-A341FCC08BF0}" destId="{649E9FC4-0653-44C7-9689-DC743DF91669}" srcOrd="0" destOrd="0" presId="urn:microsoft.com/office/officeart/2005/8/layout/orgChart1"/>
    <dgm:cxn modelId="{FE056E8F-E5A5-4F28-B81A-DA21E7D55835}" type="presParOf" srcId="{6999E2EA-3C1D-4AB5-B1A9-A341FCC08BF0}" destId="{92408A05-4661-47A6-82A7-BD507245200C}" srcOrd="1" destOrd="0" presId="urn:microsoft.com/office/officeart/2005/8/layout/orgChart1"/>
    <dgm:cxn modelId="{0AC1C573-F8CC-435D-B8DE-D80010500C43}" type="presParOf" srcId="{92408A05-4661-47A6-82A7-BD507245200C}" destId="{30E35589-C06E-4889-B886-9C0218C7C69A}" srcOrd="0" destOrd="0" presId="urn:microsoft.com/office/officeart/2005/8/layout/orgChart1"/>
    <dgm:cxn modelId="{D9E49371-7575-43C4-9681-54B560180C9C}" type="presParOf" srcId="{30E35589-C06E-4889-B886-9C0218C7C69A}" destId="{88DDF2EA-3960-4499-BD2D-E21BC3F5F746}" srcOrd="0" destOrd="0" presId="urn:microsoft.com/office/officeart/2005/8/layout/orgChart1"/>
    <dgm:cxn modelId="{66D1BC91-7A43-4E90-BEFC-47D7E11A0160}" type="presParOf" srcId="{30E35589-C06E-4889-B886-9C0218C7C69A}" destId="{8B336876-CEEE-4B02-BC8D-9137E7F88973}" srcOrd="1" destOrd="0" presId="urn:microsoft.com/office/officeart/2005/8/layout/orgChart1"/>
    <dgm:cxn modelId="{125BE507-7782-4051-AA12-934FB1AF55D9}" type="presParOf" srcId="{92408A05-4661-47A6-82A7-BD507245200C}" destId="{8DD88883-5EE6-4482-8CD2-56D0FDDB5690}" srcOrd="1" destOrd="0" presId="urn:microsoft.com/office/officeart/2005/8/layout/orgChart1"/>
    <dgm:cxn modelId="{997935D2-F50B-4FB6-B02F-9892BD8BC840}" type="presParOf" srcId="{8DD88883-5EE6-4482-8CD2-56D0FDDB5690}" destId="{72EDD89F-F6D4-4B35-988A-0EF5C924C88B}" srcOrd="0" destOrd="0" presId="urn:microsoft.com/office/officeart/2005/8/layout/orgChart1"/>
    <dgm:cxn modelId="{EF792B42-43C5-486F-9E59-3AB22315F895}" type="presParOf" srcId="{8DD88883-5EE6-4482-8CD2-56D0FDDB5690}" destId="{215B5FAE-FB5A-4D1D-BACF-7F40815F683D}" srcOrd="1" destOrd="0" presId="urn:microsoft.com/office/officeart/2005/8/layout/orgChart1"/>
    <dgm:cxn modelId="{7663DEBA-BE02-47B0-AD86-0195D8D0C7F5}" type="presParOf" srcId="{215B5FAE-FB5A-4D1D-BACF-7F40815F683D}" destId="{CD318DA9-8C9C-4D57-9739-A43A099BB61D}" srcOrd="0" destOrd="0" presId="urn:microsoft.com/office/officeart/2005/8/layout/orgChart1"/>
    <dgm:cxn modelId="{758BB263-708F-4FAC-AD23-1217572536BC}" type="presParOf" srcId="{CD318DA9-8C9C-4D57-9739-A43A099BB61D}" destId="{54179FE0-E21E-468C-91A1-90D7E80FDCE3}" srcOrd="0" destOrd="0" presId="urn:microsoft.com/office/officeart/2005/8/layout/orgChart1"/>
    <dgm:cxn modelId="{7F8A4555-56D2-4EB6-8DF8-F4E17AB2A5E1}" type="presParOf" srcId="{CD318DA9-8C9C-4D57-9739-A43A099BB61D}" destId="{66DC34A8-A7E5-4938-A3F2-D6902157BF3B}" srcOrd="1" destOrd="0" presId="urn:microsoft.com/office/officeart/2005/8/layout/orgChart1"/>
    <dgm:cxn modelId="{12151B07-94E1-4BE4-A5B5-97A29A9234A0}" type="presParOf" srcId="{215B5FAE-FB5A-4D1D-BACF-7F40815F683D}" destId="{B3D44583-C583-43B6-A394-860D2CE62203}" srcOrd="1" destOrd="0" presId="urn:microsoft.com/office/officeart/2005/8/layout/orgChart1"/>
    <dgm:cxn modelId="{6C2C6DC1-8435-4641-8A8E-40C8AF832805}" type="presParOf" srcId="{B3D44583-C583-43B6-A394-860D2CE62203}" destId="{A3AB63B1-6FF6-4CFE-BE56-37A3A8D2594D}" srcOrd="0" destOrd="0" presId="urn:microsoft.com/office/officeart/2005/8/layout/orgChart1"/>
    <dgm:cxn modelId="{E2BCA861-2CC1-44C7-BFB8-590D088F2E8F}" type="presParOf" srcId="{B3D44583-C583-43B6-A394-860D2CE62203}" destId="{69EF91B3-4C2A-4E67-BCC9-7BAF7708B62D}" srcOrd="1" destOrd="0" presId="urn:microsoft.com/office/officeart/2005/8/layout/orgChart1"/>
    <dgm:cxn modelId="{FD5DE686-0314-42EB-A26B-BDA72E448962}" type="presParOf" srcId="{69EF91B3-4C2A-4E67-BCC9-7BAF7708B62D}" destId="{6B9F6473-6333-4690-997F-486155B735DC}" srcOrd="0" destOrd="0" presId="urn:microsoft.com/office/officeart/2005/8/layout/orgChart1"/>
    <dgm:cxn modelId="{874AF144-B9DA-44A0-9259-09C8DB7B04C2}" type="presParOf" srcId="{6B9F6473-6333-4690-997F-486155B735DC}" destId="{E4E57F41-042F-45A5-8D92-5723CFA79F87}" srcOrd="0" destOrd="0" presId="urn:microsoft.com/office/officeart/2005/8/layout/orgChart1"/>
    <dgm:cxn modelId="{3DD237DB-475E-45F2-82D7-145EA1822B74}" type="presParOf" srcId="{6B9F6473-6333-4690-997F-486155B735DC}" destId="{22AEF71C-1F6A-4A30-83ED-D0E222A1371D}" srcOrd="1" destOrd="0" presId="urn:microsoft.com/office/officeart/2005/8/layout/orgChart1"/>
    <dgm:cxn modelId="{3B756419-2CD6-4B23-85A1-4BB190B00F18}" type="presParOf" srcId="{69EF91B3-4C2A-4E67-BCC9-7BAF7708B62D}" destId="{1783ACD0-E611-4899-A713-D8AF642DC7B8}" srcOrd="1" destOrd="0" presId="urn:microsoft.com/office/officeart/2005/8/layout/orgChart1"/>
    <dgm:cxn modelId="{B8A1AE6C-814E-47F6-B80E-7F8A249F16F0}" type="presParOf" srcId="{69EF91B3-4C2A-4E67-BCC9-7BAF7708B62D}" destId="{0136CBB3-7AB6-47B2-A6C4-9DD91746F7C4}" srcOrd="2" destOrd="0" presId="urn:microsoft.com/office/officeart/2005/8/layout/orgChart1"/>
    <dgm:cxn modelId="{AAE5077B-4888-487F-80A6-2ABFF0CE9FB5}" type="presParOf" srcId="{B3D44583-C583-43B6-A394-860D2CE62203}" destId="{FDB13833-990D-41FB-8281-8DBC63378CDE}" srcOrd="2" destOrd="0" presId="urn:microsoft.com/office/officeart/2005/8/layout/orgChart1"/>
    <dgm:cxn modelId="{641595AB-E9B1-418C-A055-3395594177E6}" type="presParOf" srcId="{B3D44583-C583-43B6-A394-860D2CE62203}" destId="{30816F05-29C5-4129-A639-1BF535F2B864}" srcOrd="3" destOrd="0" presId="urn:microsoft.com/office/officeart/2005/8/layout/orgChart1"/>
    <dgm:cxn modelId="{E66F858E-D760-41D8-B45C-5B2CDA5D4D01}" type="presParOf" srcId="{30816F05-29C5-4129-A639-1BF535F2B864}" destId="{9FE2AF0D-C333-47D8-92D1-CC58F01CAC9E}" srcOrd="0" destOrd="0" presId="urn:microsoft.com/office/officeart/2005/8/layout/orgChart1"/>
    <dgm:cxn modelId="{4DB7C032-3FC9-4CDB-AF2F-D1A765AF7BA5}" type="presParOf" srcId="{9FE2AF0D-C333-47D8-92D1-CC58F01CAC9E}" destId="{5ECA00EF-B94E-4E22-A142-A63424C6E283}" srcOrd="0" destOrd="0" presId="urn:microsoft.com/office/officeart/2005/8/layout/orgChart1"/>
    <dgm:cxn modelId="{3F541DB6-094A-421A-AD16-2689A4709E57}" type="presParOf" srcId="{9FE2AF0D-C333-47D8-92D1-CC58F01CAC9E}" destId="{8FE2F7CD-050B-453A-A061-F705FDBDBADC}" srcOrd="1" destOrd="0" presId="urn:microsoft.com/office/officeart/2005/8/layout/orgChart1"/>
    <dgm:cxn modelId="{B957BDA3-106E-455F-BDA3-D05EA02EDF9D}" type="presParOf" srcId="{30816F05-29C5-4129-A639-1BF535F2B864}" destId="{F7B05C10-A967-4A96-8AFF-5447A22E4A62}" srcOrd="1" destOrd="0" presId="urn:microsoft.com/office/officeart/2005/8/layout/orgChart1"/>
    <dgm:cxn modelId="{26FAADE3-EA12-4193-B616-31D3353D50F0}" type="presParOf" srcId="{30816F05-29C5-4129-A639-1BF535F2B864}" destId="{9770F9CD-6048-4A37-AED5-7A8584D1A904}" srcOrd="2" destOrd="0" presId="urn:microsoft.com/office/officeart/2005/8/layout/orgChart1"/>
    <dgm:cxn modelId="{C689102B-BBA6-4CF0-B873-37465D38BD38}" type="presParOf" srcId="{B3D44583-C583-43B6-A394-860D2CE62203}" destId="{9DD49CB5-9275-460B-9C6B-CD2D60334277}" srcOrd="4" destOrd="0" presId="urn:microsoft.com/office/officeart/2005/8/layout/orgChart1"/>
    <dgm:cxn modelId="{6374A6AD-0581-45DF-B12E-9B1189BFEB44}" type="presParOf" srcId="{B3D44583-C583-43B6-A394-860D2CE62203}" destId="{AA4A8397-AB12-4570-9A38-97B27DF95C09}" srcOrd="5" destOrd="0" presId="urn:microsoft.com/office/officeart/2005/8/layout/orgChart1"/>
    <dgm:cxn modelId="{B546A961-A105-493D-A60F-557247994E64}" type="presParOf" srcId="{AA4A8397-AB12-4570-9A38-97B27DF95C09}" destId="{8B0F16B4-361F-4939-A433-72C93DD802D1}" srcOrd="0" destOrd="0" presId="urn:microsoft.com/office/officeart/2005/8/layout/orgChart1"/>
    <dgm:cxn modelId="{EFC23915-A18E-4F71-8429-024B439128F0}" type="presParOf" srcId="{8B0F16B4-361F-4939-A433-72C93DD802D1}" destId="{1A320179-1009-4B6D-954B-90BC43F13266}" srcOrd="0" destOrd="0" presId="urn:microsoft.com/office/officeart/2005/8/layout/orgChart1"/>
    <dgm:cxn modelId="{689752DB-5643-44EB-874E-7CF5C90749BC}" type="presParOf" srcId="{8B0F16B4-361F-4939-A433-72C93DD802D1}" destId="{9253B386-F021-43BE-BAEC-A09FD83909F6}" srcOrd="1" destOrd="0" presId="urn:microsoft.com/office/officeart/2005/8/layout/orgChart1"/>
    <dgm:cxn modelId="{128B8956-0F29-49E4-9005-22DC67EA8143}" type="presParOf" srcId="{AA4A8397-AB12-4570-9A38-97B27DF95C09}" destId="{B6EBD99A-FFEA-4ECC-BF83-96DD50BC8B5C}" srcOrd="1" destOrd="0" presId="urn:microsoft.com/office/officeart/2005/8/layout/orgChart1"/>
    <dgm:cxn modelId="{206B477C-7534-4236-A49C-613046CEABA1}" type="presParOf" srcId="{AA4A8397-AB12-4570-9A38-97B27DF95C09}" destId="{336226EB-BF8D-4DE2-B858-ECA58F5CE4A9}" srcOrd="2" destOrd="0" presId="urn:microsoft.com/office/officeart/2005/8/layout/orgChart1"/>
    <dgm:cxn modelId="{8A6F66D0-919C-4A93-BB58-6B92BD6D0647}" type="presParOf" srcId="{B3D44583-C583-43B6-A394-860D2CE62203}" destId="{CA65C09C-229D-4D64-B2FD-89469AA9897A}" srcOrd="6" destOrd="0" presId="urn:microsoft.com/office/officeart/2005/8/layout/orgChart1"/>
    <dgm:cxn modelId="{8E3E9A8C-E998-4F71-984A-71144D9A049C}" type="presParOf" srcId="{B3D44583-C583-43B6-A394-860D2CE62203}" destId="{000ACA4F-F856-4693-901D-8640660F55E8}" srcOrd="7" destOrd="0" presId="urn:microsoft.com/office/officeart/2005/8/layout/orgChart1"/>
    <dgm:cxn modelId="{C3F31395-3CAE-4901-AEF5-3FED3CB8E81B}" type="presParOf" srcId="{000ACA4F-F856-4693-901D-8640660F55E8}" destId="{03C070C8-1699-444C-BBA5-5C0C89EA89AD}" srcOrd="0" destOrd="0" presId="urn:microsoft.com/office/officeart/2005/8/layout/orgChart1"/>
    <dgm:cxn modelId="{DBCB2082-D6D8-4835-963E-6B7B538EA95C}" type="presParOf" srcId="{03C070C8-1699-444C-BBA5-5C0C89EA89AD}" destId="{95E08B68-777F-4D00-8FCB-A8680867E0C0}" srcOrd="0" destOrd="0" presId="urn:microsoft.com/office/officeart/2005/8/layout/orgChart1"/>
    <dgm:cxn modelId="{6CF72A58-4B39-4EDB-83FB-B587963F18C0}" type="presParOf" srcId="{03C070C8-1699-444C-BBA5-5C0C89EA89AD}" destId="{C36626A7-CAC8-4F7D-B4FF-5D99259F655E}" srcOrd="1" destOrd="0" presId="urn:microsoft.com/office/officeart/2005/8/layout/orgChart1"/>
    <dgm:cxn modelId="{18F05E13-CFDB-42A2-96D7-CCCE7086B77A}" type="presParOf" srcId="{000ACA4F-F856-4693-901D-8640660F55E8}" destId="{F3335808-7EF0-447B-B5DD-0A191B282F87}" srcOrd="1" destOrd="0" presId="urn:microsoft.com/office/officeart/2005/8/layout/orgChart1"/>
    <dgm:cxn modelId="{9D7B1C01-4868-40A3-99DE-1C7641ECA867}" type="presParOf" srcId="{000ACA4F-F856-4693-901D-8640660F55E8}" destId="{65F0ACF3-EE42-4FE7-A144-23C0CD9EBDDA}" srcOrd="2" destOrd="0" presId="urn:microsoft.com/office/officeart/2005/8/layout/orgChart1"/>
    <dgm:cxn modelId="{E4B868D7-C5DB-4DEA-AB0D-C04AAD07A574}" type="presParOf" srcId="{215B5FAE-FB5A-4D1D-BACF-7F40815F683D}" destId="{B8A4DAC1-AD02-46DB-99E6-14CCF4FE9D4E}" srcOrd="2" destOrd="0" presId="urn:microsoft.com/office/officeart/2005/8/layout/orgChart1"/>
    <dgm:cxn modelId="{A0C76245-F331-410A-A2B5-4E3A5C407742}" type="presParOf" srcId="{8DD88883-5EE6-4482-8CD2-56D0FDDB5690}" destId="{48114D2C-411D-468B-8557-F6099245D351}" srcOrd="2" destOrd="0" presId="urn:microsoft.com/office/officeart/2005/8/layout/orgChart1"/>
    <dgm:cxn modelId="{15BB1C68-005F-45FC-8859-9FC6CD5999A2}" type="presParOf" srcId="{8DD88883-5EE6-4482-8CD2-56D0FDDB5690}" destId="{CD95494D-23D8-422F-8553-E6DFFDB0B050}" srcOrd="3" destOrd="0" presId="urn:microsoft.com/office/officeart/2005/8/layout/orgChart1"/>
    <dgm:cxn modelId="{B85172B9-689C-40C4-81B0-2C8A39727BCE}" type="presParOf" srcId="{CD95494D-23D8-422F-8553-E6DFFDB0B050}" destId="{20BEE6F9-CBBF-4FA3-952E-932EB3A79015}" srcOrd="0" destOrd="0" presId="urn:microsoft.com/office/officeart/2005/8/layout/orgChart1"/>
    <dgm:cxn modelId="{1362DF3B-0892-47A1-BF1A-BC0124761B5E}" type="presParOf" srcId="{20BEE6F9-CBBF-4FA3-952E-932EB3A79015}" destId="{566A6DF9-374F-4469-AD40-0EC0C4A60C2C}" srcOrd="0" destOrd="0" presId="urn:microsoft.com/office/officeart/2005/8/layout/orgChart1"/>
    <dgm:cxn modelId="{6F89CE30-01AC-441E-B0A8-BEF834454023}" type="presParOf" srcId="{20BEE6F9-CBBF-4FA3-952E-932EB3A79015}" destId="{5106A322-C110-4F01-A3A7-4696D1FB2F75}" srcOrd="1" destOrd="0" presId="urn:microsoft.com/office/officeart/2005/8/layout/orgChart1"/>
    <dgm:cxn modelId="{4A9FE319-9A23-4CA7-B7F5-CCDCF08AD38C}" type="presParOf" srcId="{CD95494D-23D8-422F-8553-E6DFFDB0B050}" destId="{C136FE72-BD20-464E-AD4D-3744D369415B}" srcOrd="1" destOrd="0" presId="urn:microsoft.com/office/officeart/2005/8/layout/orgChart1"/>
    <dgm:cxn modelId="{8B749A57-D801-4A85-8223-39E4B0FA0FDD}" type="presParOf" srcId="{C136FE72-BD20-464E-AD4D-3744D369415B}" destId="{CF8A37F1-7162-499F-BFFD-EF955C673C25}" srcOrd="0" destOrd="0" presId="urn:microsoft.com/office/officeart/2005/8/layout/orgChart1"/>
    <dgm:cxn modelId="{FCA2EF59-49A1-4A70-9574-F17518B9006B}" type="presParOf" srcId="{C136FE72-BD20-464E-AD4D-3744D369415B}" destId="{4B66F780-95F6-4B5B-8155-831546DCA988}" srcOrd="1" destOrd="0" presId="urn:microsoft.com/office/officeart/2005/8/layout/orgChart1"/>
    <dgm:cxn modelId="{E739AFF8-3FF2-4C3F-A58C-9ED9C8065D5B}" type="presParOf" srcId="{4B66F780-95F6-4B5B-8155-831546DCA988}" destId="{9C8364FF-D6E1-457C-A6D0-156B3BBD913D}" srcOrd="0" destOrd="0" presId="urn:microsoft.com/office/officeart/2005/8/layout/orgChart1"/>
    <dgm:cxn modelId="{06B3328A-C93D-4621-85F1-78DE105FA529}" type="presParOf" srcId="{9C8364FF-D6E1-457C-A6D0-156B3BBD913D}" destId="{A6D4204E-923B-47BE-9AA1-5A46215F12C5}" srcOrd="0" destOrd="0" presId="urn:microsoft.com/office/officeart/2005/8/layout/orgChart1"/>
    <dgm:cxn modelId="{EB89A73A-1A9C-4110-82C2-F9B8A6AFD5A0}" type="presParOf" srcId="{9C8364FF-D6E1-457C-A6D0-156B3BBD913D}" destId="{FF785875-DC96-4A01-A6B2-EA63D58F4FEB}" srcOrd="1" destOrd="0" presId="urn:microsoft.com/office/officeart/2005/8/layout/orgChart1"/>
    <dgm:cxn modelId="{3BE47866-97EE-4124-9099-E4EE797F8163}" type="presParOf" srcId="{4B66F780-95F6-4B5B-8155-831546DCA988}" destId="{3F4DBC68-3955-4D5A-B2A3-8EC16A5C92E5}" srcOrd="1" destOrd="0" presId="urn:microsoft.com/office/officeart/2005/8/layout/orgChart1"/>
    <dgm:cxn modelId="{FE167743-9A86-4EF9-BDCB-61AACEA10783}" type="presParOf" srcId="{4B66F780-95F6-4B5B-8155-831546DCA988}" destId="{53B98020-580D-4734-AB79-08C9D22D16C6}" srcOrd="2" destOrd="0" presId="urn:microsoft.com/office/officeart/2005/8/layout/orgChart1"/>
    <dgm:cxn modelId="{1BF958F9-EE66-465A-BA4F-3BFD567C9CF5}" type="presParOf" srcId="{C136FE72-BD20-464E-AD4D-3744D369415B}" destId="{5339DA53-2B94-40C5-A189-1BD162D72DA8}" srcOrd="2" destOrd="0" presId="urn:microsoft.com/office/officeart/2005/8/layout/orgChart1"/>
    <dgm:cxn modelId="{4FFF9465-395B-4C96-A652-BDB9FFA8E073}" type="presParOf" srcId="{C136FE72-BD20-464E-AD4D-3744D369415B}" destId="{C5F10E29-E35F-42FE-BDDF-670A8E7CB976}" srcOrd="3" destOrd="0" presId="urn:microsoft.com/office/officeart/2005/8/layout/orgChart1"/>
    <dgm:cxn modelId="{7FA00BD9-47E9-4052-9718-D6EB842EFBDB}" type="presParOf" srcId="{C5F10E29-E35F-42FE-BDDF-670A8E7CB976}" destId="{24188A5B-6D47-48CB-8B2A-78484FBC45AC}" srcOrd="0" destOrd="0" presId="urn:microsoft.com/office/officeart/2005/8/layout/orgChart1"/>
    <dgm:cxn modelId="{135E739E-1931-4C8D-BED0-1ED5AF6CC59D}" type="presParOf" srcId="{24188A5B-6D47-48CB-8B2A-78484FBC45AC}" destId="{323A37B4-C59E-4A21-B72C-90DA273EA45B}" srcOrd="0" destOrd="0" presId="urn:microsoft.com/office/officeart/2005/8/layout/orgChart1"/>
    <dgm:cxn modelId="{B30C609E-27D2-4FEB-BA42-06A801864BF2}" type="presParOf" srcId="{24188A5B-6D47-48CB-8B2A-78484FBC45AC}" destId="{CDA672C7-E272-4507-A580-7D8912352F83}" srcOrd="1" destOrd="0" presId="urn:microsoft.com/office/officeart/2005/8/layout/orgChart1"/>
    <dgm:cxn modelId="{6A1CCD83-E17D-4144-842E-C2A82B78661D}" type="presParOf" srcId="{C5F10E29-E35F-42FE-BDDF-670A8E7CB976}" destId="{EF04B3BD-9444-4B0C-923B-EBB95F86EABE}" srcOrd="1" destOrd="0" presId="urn:microsoft.com/office/officeart/2005/8/layout/orgChart1"/>
    <dgm:cxn modelId="{CF47E551-8859-499B-8DB2-B181CA80BBA6}" type="presParOf" srcId="{C5F10E29-E35F-42FE-BDDF-670A8E7CB976}" destId="{FD078B60-DE11-4B38-ABB9-7A370AFADB0F}" srcOrd="2" destOrd="0" presId="urn:microsoft.com/office/officeart/2005/8/layout/orgChart1"/>
    <dgm:cxn modelId="{F50B6D75-30BE-4404-8639-57BFF24013FE}" type="presParOf" srcId="{C136FE72-BD20-464E-AD4D-3744D369415B}" destId="{150BD734-8A8C-4C28-8AC3-2FDF05FFC52F}" srcOrd="4" destOrd="0" presId="urn:microsoft.com/office/officeart/2005/8/layout/orgChart1"/>
    <dgm:cxn modelId="{05C36319-B0DF-4262-B64C-468501C6A23A}" type="presParOf" srcId="{C136FE72-BD20-464E-AD4D-3744D369415B}" destId="{5C1F7831-8C09-4A8A-AD50-40F9858D240F}" srcOrd="5" destOrd="0" presId="urn:microsoft.com/office/officeart/2005/8/layout/orgChart1"/>
    <dgm:cxn modelId="{D6D11797-6B44-4817-99AB-E369ED9BBA54}" type="presParOf" srcId="{5C1F7831-8C09-4A8A-AD50-40F9858D240F}" destId="{1F9C8C90-A0BB-4DB9-A971-AE5DB7D4E8FB}" srcOrd="0" destOrd="0" presId="urn:microsoft.com/office/officeart/2005/8/layout/orgChart1"/>
    <dgm:cxn modelId="{776BF4EF-4A58-4A35-81AB-090417AEB8B6}" type="presParOf" srcId="{1F9C8C90-A0BB-4DB9-A971-AE5DB7D4E8FB}" destId="{579AFED9-5216-4D3E-8327-8AF77B1E3E0E}" srcOrd="0" destOrd="0" presId="urn:microsoft.com/office/officeart/2005/8/layout/orgChart1"/>
    <dgm:cxn modelId="{1EF58DEF-F78E-4E48-8574-AF993DA4D49D}" type="presParOf" srcId="{1F9C8C90-A0BB-4DB9-A971-AE5DB7D4E8FB}" destId="{3E36BB7F-DE5E-4BC7-91AE-BD47FBF73405}" srcOrd="1" destOrd="0" presId="urn:microsoft.com/office/officeart/2005/8/layout/orgChart1"/>
    <dgm:cxn modelId="{D9515299-3A88-4349-8FD4-64C6B18C5C90}" type="presParOf" srcId="{5C1F7831-8C09-4A8A-AD50-40F9858D240F}" destId="{F0B48898-49A9-4812-AD29-2166FED1A4C9}" srcOrd="1" destOrd="0" presId="urn:microsoft.com/office/officeart/2005/8/layout/orgChart1"/>
    <dgm:cxn modelId="{CBF7FF50-FA93-4ADB-ADA0-2AAAF0CD733D}" type="presParOf" srcId="{5C1F7831-8C09-4A8A-AD50-40F9858D240F}" destId="{673E4CB2-5E43-4E56-932F-AF87B90C7C81}" srcOrd="2" destOrd="0" presId="urn:microsoft.com/office/officeart/2005/8/layout/orgChart1"/>
    <dgm:cxn modelId="{BE16F707-4FDD-442A-BB32-3C3F8BA2BC43}" type="presParOf" srcId="{CD95494D-23D8-422F-8553-E6DFFDB0B050}" destId="{F5279349-0B37-428B-8EA3-4D04D7543E2F}" srcOrd="2" destOrd="0" presId="urn:microsoft.com/office/officeart/2005/8/layout/orgChart1"/>
    <dgm:cxn modelId="{45A968D8-FC60-4845-946A-67C7C6F39624}" type="presParOf" srcId="{92408A05-4661-47A6-82A7-BD507245200C}" destId="{4AD4F881-E327-4B53-9165-06AA92328090}" srcOrd="2" destOrd="0" presId="urn:microsoft.com/office/officeart/2005/8/layout/orgChart1"/>
    <dgm:cxn modelId="{36B2AF2E-8D0C-4AA5-8CC1-FC7C5F07CB3C}" type="presParOf" srcId="{6999E2EA-3C1D-4AB5-B1A9-A341FCC08BF0}" destId="{16D09170-3A44-4A74-89DF-E76112F215EE}" srcOrd="2" destOrd="0" presId="urn:microsoft.com/office/officeart/2005/8/layout/orgChart1"/>
    <dgm:cxn modelId="{31453214-0165-420D-8EEF-7E4395DC3E8B}" type="presParOf" srcId="{6999E2EA-3C1D-4AB5-B1A9-A341FCC08BF0}" destId="{CE30B49F-C12F-427F-BB1E-C58986CB09D3}" srcOrd="3" destOrd="0" presId="urn:microsoft.com/office/officeart/2005/8/layout/orgChart1"/>
    <dgm:cxn modelId="{38585BEE-606D-4753-9474-3B6B79593E62}" type="presParOf" srcId="{CE30B49F-C12F-427F-BB1E-C58986CB09D3}" destId="{94F9E6C9-71EC-4647-9E45-542F009FC51E}" srcOrd="0" destOrd="0" presId="urn:microsoft.com/office/officeart/2005/8/layout/orgChart1"/>
    <dgm:cxn modelId="{37FE9806-6E96-4E8E-9153-E86E2859CB30}" type="presParOf" srcId="{94F9E6C9-71EC-4647-9E45-542F009FC51E}" destId="{7671796F-ADCE-4E28-92EA-923FC010BB66}" srcOrd="0" destOrd="0" presId="urn:microsoft.com/office/officeart/2005/8/layout/orgChart1"/>
    <dgm:cxn modelId="{3AAA22EF-C41F-4197-B5B8-FEC8081C35FE}" type="presParOf" srcId="{94F9E6C9-71EC-4647-9E45-542F009FC51E}" destId="{332A815B-B084-4882-AF9F-5D502D65535B}" srcOrd="1" destOrd="0" presId="urn:microsoft.com/office/officeart/2005/8/layout/orgChart1"/>
    <dgm:cxn modelId="{DA615979-C02B-4F4F-BD9D-0F978127AA38}" type="presParOf" srcId="{CE30B49F-C12F-427F-BB1E-C58986CB09D3}" destId="{661FF34E-72E4-4593-AF3E-C3E1B37A3069}" srcOrd="1" destOrd="0" presId="urn:microsoft.com/office/officeart/2005/8/layout/orgChart1"/>
    <dgm:cxn modelId="{A9D903CB-6722-4C94-9FD1-9D8D1CA69E54}" type="presParOf" srcId="{661FF34E-72E4-4593-AF3E-C3E1B37A3069}" destId="{6AD2365B-3588-4178-8141-6BFB42A34A66}" srcOrd="0" destOrd="0" presId="urn:microsoft.com/office/officeart/2005/8/layout/orgChart1"/>
    <dgm:cxn modelId="{3A6860EA-3261-4728-ADAB-6A2AAE700FE0}" type="presParOf" srcId="{661FF34E-72E4-4593-AF3E-C3E1B37A3069}" destId="{866F4F71-C8E4-4E12-8B89-C10852A8381B}" srcOrd="1" destOrd="0" presId="urn:microsoft.com/office/officeart/2005/8/layout/orgChart1"/>
    <dgm:cxn modelId="{2EBD41EB-A469-4812-8CFB-19AAEF6D0876}" type="presParOf" srcId="{866F4F71-C8E4-4E12-8B89-C10852A8381B}" destId="{FD139EF3-FF31-41E4-9FD1-E87E8CF8BEE7}" srcOrd="0" destOrd="0" presId="urn:microsoft.com/office/officeart/2005/8/layout/orgChart1"/>
    <dgm:cxn modelId="{3839F78E-32B9-4C05-8554-02F63CABEEF0}" type="presParOf" srcId="{FD139EF3-FF31-41E4-9FD1-E87E8CF8BEE7}" destId="{C24A5D1C-BC85-4C9C-8130-21B624143549}" srcOrd="0" destOrd="0" presId="urn:microsoft.com/office/officeart/2005/8/layout/orgChart1"/>
    <dgm:cxn modelId="{E62F36FD-6652-4E83-AC7D-8048448CDBD6}" type="presParOf" srcId="{FD139EF3-FF31-41E4-9FD1-E87E8CF8BEE7}" destId="{5A6678EB-7128-4F8F-B047-B26E028C719D}" srcOrd="1" destOrd="0" presId="urn:microsoft.com/office/officeart/2005/8/layout/orgChart1"/>
    <dgm:cxn modelId="{60AA86E9-150F-407D-9028-6F5CB06333BB}" type="presParOf" srcId="{866F4F71-C8E4-4E12-8B89-C10852A8381B}" destId="{98B27B02-3D96-482B-98C3-B9B402B65761}" srcOrd="1" destOrd="0" presId="urn:microsoft.com/office/officeart/2005/8/layout/orgChart1"/>
    <dgm:cxn modelId="{DC2EDE8B-230D-4C40-89FB-A523A9E7C5DD}" type="presParOf" srcId="{866F4F71-C8E4-4E12-8B89-C10852A8381B}" destId="{5DC64FC6-CB20-476E-B164-24B6A0F0BAB1}" srcOrd="2" destOrd="0" presId="urn:microsoft.com/office/officeart/2005/8/layout/orgChart1"/>
    <dgm:cxn modelId="{5DA2D399-8797-41B2-9666-62237FAC4F6A}" type="presParOf" srcId="{661FF34E-72E4-4593-AF3E-C3E1B37A3069}" destId="{D4531E96-6B31-4849-8709-2602F0648367}" srcOrd="2" destOrd="0" presId="urn:microsoft.com/office/officeart/2005/8/layout/orgChart1"/>
    <dgm:cxn modelId="{305C3AF5-B3AF-49B0-9423-D77E1BF1F77E}" type="presParOf" srcId="{661FF34E-72E4-4593-AF3E-C3E1B37A3069}" destId="{90950F4E-5256-485B-BD59-D0DA03AD24E6}" srcOrd="3" destOrd="0" presId="urn:microsoft.com/office/officeart/2005/8/layout/orgChart1"/>
    <dgm:cxn modelId="{E13BF272-0983-4DB0-89AD-51B482578964}" type="presParOf" srcId="{90950F4E-5256-485B-BD59-D0DA03AD24E6}" destId="{B08C7B81-24CC-4585-8595-BBE819D2266D}" srcOrd="0" destOrd="0" presId="urn:microsoft.com/office/officeart/2005/8/layout/orgChart1"/>
    <dgm:cxn modelId="{8DFD64A6-8B37-4C57-8871-47AF5B1EBAB9}" type="presParOf" srcId="{B08C7B81-24CC-4585-8595-BBE819D2266D}" destId="{B226F02C-62A4-4448-AA42-E9BB76D7873B}" srcOrd="0" destOrd="0" presId="urn:microsoft.com/office/officeart/2005/8/layout/orgChart1"/>
    <dgm:cxn modelId="{97537E74-9C7C-42E5-BB49-1ABCBB8B5B74}" type="presParOf" srcId="{B08C7B81-24CC-4585-8595-BBE819D2266D}" destId="{86FA19A9-1844-48D1-BBD0-A64C22FC1AC1}" srcOrd="1" destOrd="0" presId="urn:microsoft.com/office/officeart/2005/8/layout/orgChart1"/>
    <dgm:cxn modelId="{BE52BB84-4B82-42D3-AA50-958752624C25}" type="presParOf" srcId="{90950F4E-5256-485B-BD59-D0DA03AD24E6}" destId="{9E934FE1-D7A3-465D-953C-1965D22E6FB4}" srcOrd="1" destOrd="0" presId="urn:microsoft.com/office/officeart/2005/8/layout/orgChart1"/>
    <dgm:cxn modelId="{D796023A-8B82-4AD3-8E32-D81CFE8BA0A5}" type="presParOf" srcId="{9E934FE1-D7A3-465D-953C-1965D22E6FB4}" destId="{06F6250B-A68A-44D4-82E8-AB48F93939B5}" srcOrd="0" destOrd="0" presId="urn:microsoft.com/office/officeart/2005/8/layout/orgChart1"/>
    <dgm:cxn modelId="{50FBE179-CB50-44E3-8410-ED3DA280681E}" type="presParOf" srcId="{9E934FE1-D7A3-465D-953C-1965D22E6FB4}" destId="{54D0682F-43BF-4D89-9A7A-CE96468BBF1C}" srcOrd="1" destOrd="0" presId="urn:microsoft.com/office/officeart/2005/8/layout/orgChart1"/>
    <dgm:cxn modelId="{5A5B08EF-37A1-48C4-B9B9-EFD1366E3D96}" type="presParOf" srcId="{54D0682F-43BF-4D89-9A7A-CE96468BBF1C}" destId="{336A230D-E688-4EA1-92DC-26ED5B80421C}" srcOrd="0" destOrd="0" presId="urn:microsoft.com/office/officeart/2005/8/layout/orgChart1"/>
    <dgm:cxn modelId="{AE987E2C-3AA4-4F1C-8634-4A64956B1A02}" type="presParOf" srcId="{336A230D-E688-4EA1-92DC-26ED5B80421C}" destId="{A0185BAE-3C86-4B5B-97B5-8EDFBB0BC9DD}" srcOrd="0" destOrd="0" presId="urn:microsoft.com/office/officeart/2005/8/layout/orgChart1"/>
    <dgm:cxn modelId="{57E47351-3471-4F4C-B4F5-6DDF921D1E3B}" type="presParOf" srcId="{336A230D-E688-4EA1-92DC-26ED5B80421C}" destId="{699F2A82-D7E3-40C9-896A-33AC22BC8E58}" srcOrd="1" destOrd="0" presId="urn:microsoft.com/office/officeart/2005/8/layout/orgChart1"/>
    <dgm:cxn modelId="{44B5611A-FB9F-4239-A003-84BD425351D9}" type="presParOf" srcId="{54D0682F-43BF-4D89-9A7A-CE96468BBF1C}" destId="{49FB919D-A6A7-4056-875D-052624D640C6}" srcOrd="1" destOrd="0" presId="urn:microsoft.com/office/officeart/2005/8/layout/orgChart1"/>
    <dgm:cxn modelId="{B75A715E-514E-4099-AFD7-036BD1121FB8}" type="presParOf" srcId="{54D0682F-43BF-4D89-9A7A-CE96468BBF1C}" destId="{7FA85D27-9128-4BE8-A7C9-C6CAE9ECCF19}" srcOrd="2" destOrd="0" presId="urn:microsoft.com/office/officeart/2005/8/layout/orgChart1"/>
    <dgm:cxn modelId="{808DC41E-FC3D-4328-9D48-EC6C08D8E1D3}" type="presParOf" srcId="{9E934FE1-D7A3-465D-953C-1965D22E6FB4}" destId="{2A389793-3294-4BF8-92AF-66E45906D15D}" srcOrd="2" destOrd="0" presId="urn:microsoft.com/office/officeart/2005/8/layout/orgChart1"/>
    <dgm:cxn modelId="{62803ABF-6EE3-4A47-9D7E-B04B4C70E06D}" type="presParOf" srcId="{9E934FE1-D7A3-465D-953C-1965D22E6FB4}" destId="{21698F3F-6E9D-42F7-867B-204B46F004E9}" srcOrd="3" destOrd="0" presId="urn:microsoft.com/office/officeart/2005/8/layout/orgChart1"/>
    <dgm:cxn modelId="{7E9299B8-8062-4FF0-8E85-15B8D0E6128A}" type="presParOf" srcId="{21698F3F-6E9D-42F7-867B-204B46F004E9}" destId="{8E8E9C92-6A59-4501-A540-E34551FD0F07}" srcOrd="0" destOrd="0" presId="urn:microsoft.com/office/officeart/2005/8/layout/orgChart1"/>
    <dgm:cxn modelId="{D7CEB6DA-687A-44C7-9AA2-574D10FD1354}" type="presParOf" srcId="{8E8E9C92-6A59-4501-A540-E34551FD0F07}" destId="{5BCC797F-6BB1-4070-B9FD-B195C913EED0}" srcOrd="0" destOrd="0" presId="urn:microsoft.com/office/officeart/2005/8/layout/orgChart1"/>
    <dgm:cxn modelId="{11C4377C-FB92-4A83-AB4D-F7E9BF635577}" type="presParOf" srcId="{8E8E9C92-6A59-4501-A540-E34551FD0F07}" destId="{D2BA3124-902C-4BDC-B6A4-88FC64AEE88C}" srcOrd="1" destOrd="0" presId="urn:microsoft.com/office/officeart/2005/8/layout/orgChart1"/>
    <dgm:cxn modelId="{4034475B-02F5-4756-8C38-35122CF1D658}" type="presParOf" srcId="{21698F3F-6E9D-42F7-867B-204B46F004E9}" destId="{6C51A3CC-4E29-4A19-BA3E-0AA869AF9CEE}" srcOrd="1" destOrd="0" presId="urn:microsoft.com/office/officeart/2005/8/layout/orgChart1"/>
    <dgm:cxn modelId="{215B26BF-FA5E-442F-A5C4-BC8D16E447B0}" type="presParOf" srcId="{21698F3F-6E9D-42F7-867B-204B46F004E9}" destId="{B474A36A-279D-4C92-9D26-41BC1F9BD140}" srcOrd="2" destOrd="0" presId="urn:microsoft.com/office/officeart/2005/8/layout/orgChart1"/>
    <dgm:cxn modelId="{A29ACCE8-337F-4DAF-BD9E-8ED8D51869F1}" type="presParOf" srcId="{9E934FE1-D7A3-465D-953C-1965D22E6FB4}" destId="{EE0106A1-E5B1-42CF-ACE6-D4517C63B683}" srcOrd="4" destOrd="0" presId="urn:microsoft.com/office/officeart/2005/8/layout/orgChart1"/>
    <dgm:cxn modelId="{54F01FBA-3878-489D-9AE8-F478AA8CC357}" type="presParOf" srcId="{9E934FE1-D7A3-465D-953C-1965D22E6FB4}" destId="{AC980134-5BEA-47E9-8A47-A79A642D79BD}" srcOrd="5" destOrd="0" presId="urn:microsoft.com/office/officeart/2005/8/layout/orgChart1"/>
    <dgm:cxn modelId="{6BFD4079-14C2-4CCE-9FF5-37377864D7E0}" type="presParOf" srcId="{AC980134-5BEA-47E9-8A47-A79A642D79BD}" destId="{B8847EBD-6637-4EAE-A455-E45EC2DB97D9}" srcOrd="0" destOrd="0" presId="urn:microsoft.com/office/officeart/2005/8/layout/orgChart1"/>
    <dgm:cxn modelId="{FAAD9F63-FCF3-4A29-A128-969D4F9E30E2}" type="presParOf" srcId="{B8847EBD-6637-4EAE-A455-E45EC2DB97D9}" destId="{B9264E8D-B910-4FA7-ACF4-6F1FAD9F38C2}" srcOrd="0" destOrd="0" presId="urn:microsoft.com/office/officeart/2005/8/layout/orgChart1"/>
    <dgm:cxn modelId="{5B1E5F3B-9ACA-4C04-961D-3530A5257311}" type="presParOf" srcId="{B8847EBD-6637-4EAE-A455-E45EC2DB97D9}" destId="{799469BD-9AEA-4CEB-806D-325C3C43584F}" srcOrd="1" destOrd="0" presId="urn:microsoft.com/office/officeart/2005/8/layout/orgChart1"/>
    <dgm:cxn modelId="{1785F4EE-4C83-454D-A303-FB657D225BF3}" type="presParOf" srcId="{AC980134-5BEA-47E9-8A47-A79A642D79BD}" destId="{AAF291CD-8192-48C8-A2F5-14BA98CCA2DA}" srcOrd="1" destOrd="0" presId="urn:microsoft.com/office/officeart/2005/8/layout/orgChart1"/>
    <dgm:cxn modelId="{DC6CB245-F317-4A1C-90A9-1A299AE736E6}" type="presParOf" srcId="{AC980134-5BEA-47E9-8A47-A79A642D79BD}" destId="{3B26F720-21B9-4917-925C-4B8DBC62E4BD}" srcOrd="2" destOrd="0" presId="urn:microsoft.com/office/officeart/2005/8/layout/orgChart1"/>
    <dgm:cxn modelId="{07082E93-D353-4523-BF91-3E59AAF563F5}" type="presParOf" srcId="{90950F4E-5256-485B-BD59-D0DA03AD24E6}" destId="{7E90A091-0F8C-4768-83FE-93C36231FE07}" srcOrd="2" destOrd="0" presId="urn:microsoft.com/office/officeart/2005/8/layout/orgChart1"/>
    <dgm:cxn modelId="{CD2A55EE-8297-479F-9402-5E193AE4785B}" type="presParOf" srcId="{661FF34E-72E4-4593-AF3E-C3E1B37A3069}" destId="{1AD96763-63C0-4FA5-8EA5-118782686E59}" srcOrd="4" destOrd="0" presId="urn:microsoft.com/office/officeart/2005/8/layout/orgChart1"/>
    <dgm:cxn modelId="{18BA5B59-13BD-4F3A-BB51-3C22D2F92884}" type="presParOf" srcId="{661FF34E-72E4-4593-AF3E-C3E1B37A3069}" destId="{836AA608-AAC1-4231-B09C-F4BD8C4B3974}" srcOrd="5" destOrd="0" presId="urn:microsoft.com/office/officeart/2005/8/layout/orgChart1"/>
    <dgm:cxn modelId="{E4C7301D-AAAE-4B32-B9FA-93BBADE5A0DE}" type="presParOf" srcId="{836AA608-AAC1-4231-B09C-F4BD8C4B3974}" destId="{4A04527F-C274-4949-8686-C21185B4D623}" srcOrd="0" destOrd="0" presId="urn:microsoft.com/office/officeart/2005/8/layout/orgChart1"/>
    <dgm:cxn modelId="{7233B084-33A8-46CD-8196-DF3C81E03B8D}" type="presParOf" srcId="{4A04527F-C274-4949-8686-C21185B4D623}" destId="{CEEAAF22-0B04-45D0-8A00-642A0031A2A2}" srcOrd="0" destOrd="0" presId="urn:microsoft.com/office/officeart/2005/8/layout/orgChart1"/>
    <dgm:cxn modelId="{EC641B6E-6005-4C98-98C5-E5489FA69EB0}" type="presParOf" srcId="{4A04527F-C274-4949-8686-C21185B4D623}" destId="{8FA63504-6396-444A-882B-9FA3141E2465}" srcOrd="1" destOrd="0" presId="urn:microsoft.com/office/officeart/2005/8/layout/orgChart1"/>
    <dgm:cxn modelId="{DB912F0B-B9BE-4F29-86BE-B50612AD0852}" type="presParOf" srcId="{836AA608-AAC1-4231-B09C-F4BD8C4B3974}" destId="{EA006D3E-6E76-4450-BCBC-87F0F8494791}" srcOrd="1" destOrd="0" presId="urn:microsoft.com/office/officeart/2005/8/layout/orgChart1"/>
    <dgm:cxn modelId="{1A5D7C0C-504C-4255-8C0C-1C1A34FCFD9F}" type="presParOf" srcId="{836AA608-AAC1-4231-B09C-F4BD8C4B3974}" destId="{E2981896-6BCD-4F98-8894-CDFD41CD0BA7}" srcOrd="2" destOrd="0" presId="urn:microsoft.com/office/officeart/2005/8/layout/orgChart1"/>
    <dgm:cxn modelId="{001E696E-6217-4856-9977-D348CB4C5A6B}" type="presParOf" srcId="{CE30B49F-C12F-427F-BB1E-C58986CB09D3}" destId="{BBBDC0FE-F91A-4FD1-9881-E4B71A3CAFFD}" srcOrd="2" destOrd="0" presId="urn:microsoft.com/office/officeart/2005/8/layout/orgChart1"/>
    <dgm:cxn modelId="{1415F19D-3F59-4825-BFD9-21C1EF727ECC}" type="presParOf" srcId="{655FFEDE-2DCF-4852-8D19-40C478A3E988}" destId="{252E1B6A-F9C0-43DD-8076-277BD587E0E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570A90-78D5-4E48-A224-D64597EBD661}" type="doc">
      <dgm:prSet loTypeId="urn:microsoft.com/office/officeart/2005/8/layout/orgChart1" loCatId="hierarchy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5E5FAC6-6137-493A-AFCF-48F0DB7E5841}">
      <dgm:prSet phldrT="[Text]" custT="1"/>
      <dgm:spPr/>
      <dgm:t>
        <a:bodyPr/>
        <a:lstStyle/>
        <a:p>
          <a:r>
            <a:rPr lang="en-IN" sz="4400" dirty="0" smtClean="0"/>
            <a:t>Ecological Succession</a:t>
          </a:r>
          <a:endParaRPr lang="en-US" sz="4400" dirty="0"/>
        </a:p>
      </dgm:t>
    </dgm:pt>
    <dgm:pt modelId="{0C6655A7-A367-423E-BE05-7D1FF4F5C4D3}" type="parTrans" cxnId="{54C1FDCA-3AE8-4B12-B206-BE1655FE3F75}">
      <dgm:prSet/>
      <dgm:spPr/>
      <dgm:t>
        <a:bodyPr/>
        <a:lstStyle/>
        <a:p>
          <a:endParaRPr lang="en-US" sz="1100"/>
        </a:p>
      </dgm:t>
    </dgm:pt>
    <dgm:pt modelId="{52F9C9CB-09B3-48E5-B0CD-760993F2307A}" type="sibTrans" cxnId="{54C1FDCA-3AE8-4B12-B206-BE1655FE3F75}">
      <dgm:prSet/>
      <dgm:spPr/>
      <dgm:t>
        <a:bodyPr/>
        <a:lstStyle/>
        <a:p>
          <a:endParaRPr lang="en-US" sz="1100"/>
        </a:p>
      </dgm:t>
    </dgm:pt>
    <dgm:pt modelId="{7744D2B1-315B-4DC3-B122-A3153F29193E}">
      <dgm:prSet phldrT="[Text]" custT="1"/>
      <dgm:spPr/>
      <dgm:t>
        <a:bodyPr/>
        <a:lstStyle/>
        <a:p>
          <a:r>
            <a:rPr lang="en-IN" sz="4400" dirty="0" smtClean="0"/>
            <a:t>Secondary Succession</a:t>
          </a:r>
          <a:endParaRPr lang="en-US" sz="4400" dirty="0"/>
        </a:p>
      </dgm:t>
    </dgm:pt>
    <dgm:pt modelId="{C10FD2ED-AEDE-4125-A5DE-7081129DB763}" type="parTrans" cxnId="{D8F97A6C-71E6-45CF-8C9E-8B039FFFCE65}">
      <dgm:prSet/>
      <dgm:spPr/>
      <dgm:t>
        <a:bodyPr/>
        <a:lstStyle/>
        <a:p>
          <a:endParaRPr lang="en-US" sz="1100"/>
        </a:p>
      </dgm:t>
    </dgm:pt>
    <dgm:pt modelId="{98818A19-52F1-41BA-A410-963E704CB68F}" type="sibTrans" cxnId="{D8F97A6C-71E6-45CF-8C9E-8B039FFFCE65}">
      <dgm:prSet/>
      <dgm:spPr/>
      <dgm:t>
        <a:bodyPr/>
        <a:lstStyle/>
        <a:p>
          <a:endParaRPr lang="en-US" sz="1100"/>
        </a:p>
      </dgm:t>
    </dgm:pt>
    <dgm:pt modelId="{CBBFD718-5C73-4CA7-A8C1-B95794128BF8}">
      <dgm:prSet phldrT="[Text]" custT="1"/>
      <dgm:spPr/>
      <dgm:t>
        <a:bodyPr/>
        <a:lstStyle/>
        <a:p>
          <a:r>
            <a:rPr lang="en-IN" sz="4400" dirty="0" smtClean="0"/>
            <a:t>Primary  Succession</a:t>
          </a:r>
          <a:endParaRPr lang="en-US" sz="4400" dirty="0"/>
        </a:p>
      </dgm:t>
    </dgm:pt>
    <dgm:pt modelId="{5E8BD9AC-D52D-41EE-A2C4-EF4216569D2C}" type="parTrans" cxnId="{F730C472-7353-47FA-B3DA-E9EEEABDC6FA}">
      <dgm:prSet/>
      <dgm:spPr/>
      <dgm:t>
        <a:bodyPr/>
        <a:lstStyle/>
        <a:p>
          <a:endParaRPr lang="en-US" sz="1100"/>
        </a:p>
      </dgm:t>
    </dgm:pt>
    <dgm:pt modelId="{E246867B-BFB4-418B-9332-CB0AA8C7434C}" type="sibTrans" cxnId="{F730C472-7353-47FA-B3DA-E9EEEABDC6FA}">
      <dgm:prSet/>
      <dgm:spPr/>
      <dgm:t>
        <a:bodyPr/>
        <a:lstStyle/>
        <a:p>
          <a:endParaRPr lang="en-US" sz="1100"/>
        </a:p>
      </dgm:t>
    </dgm:pt>
    <dgm:pt modelId="{CDE1ACCA-4F6E-40EE-9BE2-28B38AD78DC6}" type="pres">
      <dgm:prSet presAssocID="{A7570A90-78D5-4E48-A224-D64597EBD66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D1A191C-F5F1-44CE-969B-D7777D655B40}" type="pres">
      <dgm:prSet presAssocID="{E5E5FAC6-6137-493A-AFCF-48F0DB7E5841}" presName="hierRoot1" presStyleCnt="0">
        <dgm:presLayoutVars>
          <dgm:hierBranch val="init"/>
        </dgm:presLayoutVars>
      </dgm:prSet>
      <dgm:spPr/>
    </dgm:pt>
    <dgm:pt modelId="{8573027C-1730-4E2F-8252-C400E4CB13D1}" type="pres">
      <dgm:prSet presAssocID="{E5E5FAC6-6137-493A-AFCF-48F0DB7E5841}" presName="rootComposite1" presStyleCnt="0"/>
      <dgm:spPr/>
    </dgm:pt>
    <dgm:pt modelId="{027085D2-6C34-4733-9E48-D4023F973D39}" type="pres">
      <dgm:prSet presAssocID="{E5E5FAC6-6137-493A-AFCF-48F0DB7E584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2955F6-5152-42F7-A936-98A57A547EE7}" type="pres">
      <dgm:prSet presAssocID="{E5E5FAC6-6137-493A-AFCF-48F0DB7E584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01BF0C3-060C-4EA2-8A0B-D9051CF8A1F6}" type="pres">
      <dgm:prSet presAssocID="{E5E5FAC6-6137-493A-AFCF-48F0DB7E5841}" presName="hierChild2" presStyleCnt="0"/>
      <dgm:spPr/>
    </dgm:pt>
    <dgm:pt modelId="{FFFFF3DB-F186-430A-9FD4-5E501E28B13A}" type="pres">
      <dgm:prSet presAssocID="{5E8BD9AC-D52D-41EE-A2C4-EF4216569D2C}" presName="Name37" presStyleLbl="parChTrans1D2" presStyleIdx="0" presStyleCnt="2"/>
      <dgm:spPr/>
      <dgm:t>
        <a:bodyPr/>
        <a:lstStyle/>
        <a:p>
          <a:endParaRPr lang="en-US"/>
        </a:p>
      </dgm:t>
    </dgm:pt>
    <dgm:pt modelId="{29BB77F8-E775-429B-B3EB-632F058776DF}" type="pres">
      <dgm:prSet presAssocID="{CBBFD718-5C73-4CA7-A8C1-B95794128BF8}" presName="hierRoot2" presStyleCnt="0">
        <dgm:presLayoutVars>
          <dgm:hierBranch val="init"/>
        </dgm:presLayoutVars>
      </dgm:prSet>
      <dgm:spPr/>
    </dgm:pt>
    <dgm:pt modelId="{48E0D862-AC45-41CB-AA07-0C324958F413}" type="pres">
      <dgm:prSet presAssocID="{CBBFD718-5C73-4CA7-A8C1-B95794128BF8}" presName="rootComposite" presStyleCnt="0"/>
      <dgm:spPr/>
    </dgm:pt>
    <dgm:pt modelId="{0A077FA9-5195-4CA5-9B9E-9404BD96984F}" type="pres">
      <dgm:prSet presAssocID="{CBBFD718-5C73-4CA7-A8C1-B95794128BF8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CD1722-B9E1-4CC8-A323-22382DE4F7DF}" type="pres">
      <dgm:prSet presAssocID="{CBBFD718-5C73-4CA7-A8C1-B95794128BF8}" presName="rootConnector" presStyleLbl="node2" presStyleIdx="0" presStyleCnt="2"/>
      <dgm:spPr/>
      <dgm:t>
        <a:bodyPr/>
        <a:lstStyle/>
        <a:p>
          <a:endParaRPr lang="en-US"/>
        </a:p>
      </dgm:t>
    </dgm:pt>
    <dgm:pt modelId="{BB11FBE9-57AE-4416-8321-7385A7C0D98B}" type="pres">
      <dgm:prSet presAssocID="{CBBFD718-5C73-4CA7-A8C1-B95794128BF8}" presName="hierChild4" presStyleCnt="0"/>
      <dgm:spPr/>
    </dgm:pt>
    <dgm:pt modelId="{980D4C83-C6A8-406A-A50E-565BB06E57D0}" type="pres">
      <dgm:prSet presAssocID="{CBBFD718-5C73-4CA7-A8C1-B95794128BF8}" presName="hierChild5" presStyleCnt="0"/>
      <dgm:spPr/>
    </dgm:pt>
    <dgm:pt modelId="{4CEB6F93-9673-4746-858E-29CC1BB14E77}" type="pres">
      <dgm:prSet presAssocID="{C10FD2ED-AEDE-4125-A5DE-7081129DB763}" presName="Name37" presStyleLbl="parChTrans1D2" presStyleIdx="1" presStyleCnt="2"/>
      <dgm:spPr/>
      <dgm:t>
        <a:bodyPr/>
        <a:lstStyle/>
        <a:p>
          <a:endParaRPr lang="en-US"/>
        </a:p>
      </dgm:t>
    </dgm:pt>
    <dgm:pt modelId="{9933A808-ECF2-4B33-A883-2E91B70E54BA}" type="pres">
      <dgm:prSet presAssocID="{7744D2B1-315B-4DC3-B122-A3153F29193E}" presName="hierRoot2" presStyleCnt="0">
        <dgm:presLayoutVars>
          <dgm:hierBranch val="init"/>
        </dgm:presLayoutVars>
      </dgm:prSet>
      <dgm:spPr/>
    </dgm:pt>
    <dgm:pt modelId="{480DDE15-6E23-49C0-9E2A-37525111835B}" type="pres">
      <dgm:prSet presAssocID="{7744D2B1-315B-4DC3-B122-A3153F29193E}" presName="rootComposite" presStyleCnt="0"/>
      <dgm:spPr/>
    </dgm:pt>
    <dgm:pt modelId="{4CD82B40-3485-4437-9838-A88F5B5F8179}" type="pres">
      <dgm:prSet presAssocID="{7744D2B1-315B-4DC3-B122-A3153F29193E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052D5F-2742-4104-96ED-E0512FF76418}" type="pres">
      <dgm:prSet presAssocID="{7744D2B1-315B-4DC3-B122-A3153F29193E}" presName="rootConnector" presStyleLbl="node2" presStyleIdx="1" presStyleCnt="2"/>
      <dgm:spPr/>
      <dgm:t>
        <a:bodyPr/>
        <a:lstStyle/>
        <a:p>
          <a:endParaRPr lang="en-US"/>
        </a:p>
      </dgm:t>
    </dgm:pt>
    <dgm:pt modelId="{DE4F60A7-CFD7-42D8-951B-1761BC4DACE5}" type="pres">
      <dgm:prSet presAssocID="{7744D2B1-315B-4DC3-B122-A3153F29193E}" presName="hierChild4" presStyleCnt="0"/>
      <dgm:spPr/>
    </dgm:pt>
    <dgm:pt modelId="{05DB5E95-CBE5-4513-870A-E69BEA064528}" type="pres">
      <dgm:prSet presAssocID="{7744D2B1-315B-4DC3-B122-A3153F29193E}" presName="hierChild5" presStyleCnt="0"/>
      <dgm:spPr/>
    </dgm:pt>
    <dgm:pt modelId="{91B64ACD-741C-4CDF-84E7-4E2A874BB878}" type="pres">
      <dgm:prSet presAssocID="{E5E5FAC6-6137-493A-AFCF-48F0DB7E5841}" presName="hierChild3" presStyleCnt="0"/>
      <dgm:spPr/>
    </dgm:pt>
  </dgm:ptLst>
  <dgm:cxnLst>
    <dgm:cxn modelId="{0617F088-3F1C-476B-A2A9-B48BA731EFB7}" type="presOf" srcId="{A7570A90-78D5-4E48-A224-D64597EBD661}" destId="{CDE1ACCA-4F6E-40EE-9BE2-28B38AD78DC6}" srcOrd="0" destOrd="0" presId="urn:microsoft.com/office/officeart/2005/8/layout/orgChart1"/>
    <dgm:cxn modelId="{F730C472-7353-47FA-B3DA-E9EEEABDC6FA}" srcId="{E5E5FAC6-6137-493A-AFCF-48F0DB7E5841}" destId="{CBBFD718-5C73-4CA7-A8C1-B95794128BF8}" srcOrd="0" destOrd="0" parTransId="{5E8BD9AC-D52D-41EE-A2C4-EF4216569D2C}" sibTransId="{E246867B-BFB4-418B-9332-CB0AA8C7434C}"/>
    <dgm:cxn modelId="{6BAA1D6D-7240-43B1-B135-656216CA1901}" type="presOf" srcId="{CBBFD718-5C73-4CA7-A8C1-B95794128BF8}" destId="{5DCD1722-B9E1-4CC8-A323-22382DE4F7DF}" srcOrd="1" destOrd="0" presId="urn:microsoft.com/office/officeart/2005/8/layout/orgChart1"/>
    <dgm:cxn modelId="{51F23762-D643-4815-9BD3-3F2A1CDE1EF5}" type="presOf" srcId="{7744D2B1-315B-4DC3-B122-A3153F29193E}" destId="{4CD82B40-3485-4437-9838-A88F5B5F8179}" srcOrd="0" destOrd="0" presId="urn:microsoft.com/office/officeart/2005/8/layout/orgChart1"/>
    <dgm:cxn modelId="{16FB144F-0713-426E-8D67-D1ABB51B82B3}" type="presOf" srcId="{CBBFD718-5C73-4CA7-A8C1-B95794128BF8}" destId="{0A077FA9-5195-4CA5-9B9E-9404BD96984F}" srcOrd="0" destOrd="0" presId="urn:microsoft.com/office/officeart/2005/8/layout/orgChart1"/>
    <dgm:cxn modelId="{54C1FDCA-3AE8-4B12-B206-BE1655FE3F75}" srcId="{A7570A90-78D5-4E48-A224-D64597EBD661}" destId="{E5E5FAC6-6137-493A-AFCF-48F0DB7E5841}" srcOrd="0" destOrd="0" parTransId="{0C6655A7-A367-423E-BE05-7D1FF4F5C4D3}" sibTransId="{52F9C9CB-09B3-48E5-B0CD-760993F2307A}"/>
    <dgm:cxn modelId="{5B8CDEED-5B3A-464A-A4BF-50B28F581222}" type="presOf" srcId="{E5E5FAC6-6137-493A-AFCF-48F0DB7E5841}" destId="{092955F6-5152-42F7-A936-98A57A547EE7}" srcOrd="1" destOrd="0" presId="urn:microsoft.com/office/officeart/2005/8/layout/orgChart1"/>
    <dgm:cxn modelId="{C6CA273D-C315-4B51-BAB4-DB836A5DA0BA}" type="presOf" srcId="{7744D2B1-315B-4DC3-B122-A3153F29193E}" destId="{84052D5F-2742-4104-96ED-E0512FF76418}" srcOrd="1" destOrd="0" presId="urn:microsoft.com/office/officeart/2005/8/layout/orgChart1"/>
    <dgm:cxn modelId="{1EF7433B-1DD2-40B6-B0D3-7DD1B652702D}" type="presOf" srcId="{C10FD2ED-AEDE-4125-A5DE-7081129DB763}" destId="{4CEB6F93-9673-4746-858E-29CC1BB14E77}" srcOrd="0" destOrd="0" presId="urn:microsoft.com/office/officeart/2005/8/layout/orgChart1"/>
    <dgm:cxn modelId="{412D6539-2E12-42CF-BA6C-D61E3F88BFE2}" type="presOf" srcId="{5E8BD9AC-D52D-41EE-A2C4-EF4216569D2C}" destId="{FFFFF3DB-F186-430A-9FD4-5E501E28B13A}" srcOrd="0" destOrd="0" presId="urn:microsoft.com/office/officeart/2005/8/layout/orgChart1"/>
    <dgm:cxn modelId="{C98D3CF9-BD6E-48D2-9096-5B34436E1472}" type="presOf" srcId="{E5E5FAC6-6137-493A-AFCF-48F0DB7E5841}" destId="{027085D2-6C34-4733-9E48-D4023F973D39}" srcOrd="0" destOrd="0" presId="urn:microsoft.com/office/officeart/2005/8/layout/orgChart1"/>
    <dgm:cxn modelId="{D8F97A6C-71E6-45CF-8C9E-8B039FFFCE65}" srcId="{E5E5FAC6-6137-493A-AFCF-48F0DB7E5841}" destId="{7744D2B1-315B-4DC3-B122-A3153F29193E}" srcOrd="1" destOrd="0" parTransId="{C10FD2ED-AEDE-4125-A5DE-7081129DB763}" sibTransId="{98818A19-52F1-41BA-A410-963E704CB68F}"/>
    <dgm:cxn modelId="{59343923-2B8A-4CA1-8B1C-4BEFFE237CD6}" type="presParOf" srcId="{CDE1ACCA-4F6E-40EE-9BE2-28B38AD78DC6}" destId="{ED1A191C-F5F1-44CE-969B-D7777D655B40}" srcOrd="0" destOrd="0" presId="urn:microsoft.com/office/officeart/2005/8/layout/orgChart1"/>
    <dgm:cxn modelId="{40BD0139-922B-4F84-9378-4F5E9B299972}" type="presParOf" srcId="{ED1A191C-F5F1-44CE-969B-D7777D655B40}" destId="{8573027C-1730-4E2F-8252-C400E4CB13D1}" srcOrd="0" destOrd="0" presId="urn:microsoft.com/office/officeart/2005/8/layout/orgChart1"/>
    <dgm:cxn modelId="{A8722378-215D-442C-B307-281C2530F7FD}" type="presParOf" srcId="{8573027C-1730-4E2F-8252-C400E4CB13D1}" destId="{027085D2-6C34-4733-9E48-D4023F973D39}" srcOrd="0" destOrd="0" presId="urn:microsoft.com/office/officeart/2005/8/layout/orgChart1"/>
    <dgm:cxn modelId="{27D703C1-7EA6-4EBB-8FCC-BD7BD34F553C}" type="presParOf" srcId="{8573027C-1730-4E2F-8252-C400E4CB13D1}" destId="{092955F6-5152-42F7-A936-98A57A547EE7}" srcOrd="1" destOrd="0" presId="urn:microsoft.com/office/officeart/2005/8/layout/orgChart1"/>
    <dgm:cxn modelId="{A6F312F1-AA28-4A6C-ABD1-0F9DA688C62A}" type="presParOf" srcId="{ED1A191C-F5F1-44CE-969B-D7777D655B40}" destId="{F01BF0C3-060C-4EA2-8A0B-D9051CF8A1F6}" srcOrd="1" destOrd="0" presId="urn:microsoft.com/office/officeart/2005/8/layout/orgChart1"/>
    <dgm:cxn modelId="{83645C69-1EDB-4156-B538-1A9010886C5E}" type="presParOf" srcId="{F01BF0C3-060C-4EA2-8A0B-D9051CF8A1F6}" destId="{FFFFF3DB-F186-430A-9FD4-5E501E28B13A}" srcOrd="0" destOrd="0" presId="urn:microsoft.com/office/officeart/2005/8/layout/orgChart1"/>
    <dgm:cxn modelId="{B9B47597-5853-4F0C-B63D-DE9D0DAF741D}" type="presParOf" srcId="{F01BF0C3-060C-4EA2-8A0B-D9051CF8A1F6}" destId="{29BB77F8-E775-429B-B3EB-632F058776DF}" srcOrd="1" destOrd="0" presId="urn:microsoft.com/office/officeart/2005/8/layout/orgChart1"/>
    <dgm:cxn modelId="{F4BA9FE3-D459-4826-AA2D-49DCF90AA53A}" type="presParOf" srcId="{29BB77F8-E775-429B-B3EB-632F058776DF}" destId="{48E0D862-AC45-41CB-AA07-0C324958F413}" srcOrd="0" destOrd="0" presId="urn:microsoft.com/office/officeart/2005/8/layout/orgChart1"/>
    <dgm:cxn modelId="{680D808A-8954-473D-B759-3AECF8D40784}" type="presParOf" srcId="{48E0D862-AC45-41CB-AA07-0C324958F413}" destId="{0A077FA9-5195-4CA5-9B9E-9404BD96984F}" srcOrd="0" destOrd="0" presId="urn:microsoft.com/office/officeart/2005/8/layout/orgChart1"/>
    <dgm:cxn modelId="{0F7487DE-B241-4D85-A6B7-ED0020B7910C}" type="presParOf" srcId="{48E0D862-AC45-41CB-AA07-0C324958F413}" destId="{5DCD1722-B9E1-4CC8-A323-22382DE4F7DF}" srcOrd="1" destOrd="0" presId="urn:microsoft.com/office/officeart/2005/8/layout/orgChart1"/>
    <dgm:cxn modelId="{B00783C5-BEE8-41B1-94C0-5259EFB41C6C}" type="presParOf" srcId="{29BB77F8-E775-429B-B3EB-632F058776DF}" destId="{BB11FBE9-57AE-4416-8321-7385A7C0D98B}" srcOrd="1" destOrd="0" presId="urn:microsoft.com/office/officeart/2005/8/layout/orgChart1"/>
    <dgm:cxn modelId="{1C118D60-3EB6-4157-BA69-4B71CA240FDF}" type="presParOf" srcId="{29BB77F8-E775-429B-B3EB-632F058776DF}" destId="{980D4C83-C6A8-406A-A50E-565BB06E57D0}" srcOrd="2" destOrd="0" presId="urn:microsoft.com/office/officeart/2005/8/layout/orgChart1"/>
    <dgm:cxn modelId="{980C04BB-4CDB-4438-9B1B-9EE3017F7A96}" type="presParOf" srcId="{F01BF0C3-060C-4EA2-8A0B-D9051CF8A1F6}" destId="{4CEB6F93-9673-4746-858E-29CC1BB14E77}" srcOrd="2" destOrd="0" presId="urn:microsoft.com/office/officeart/2005/8/layout/orgChart1"/>
    <dgm:cxn modelId="{4AE47472-534D-47AB-BAF4-E7960F094730}" type="presParOf" srcId="{F01BF0C3-060C-4EA2-8A0B-D9051CF8A1F6}" destId="{9933A808-ECF2-4B33-A883-2E91B70E54BA}" srcOrd="3" destOrd="0" presId="urn:microsoft.com/office/officeart/2005/8/layout/orgChart1"/>
    <dgm:cxn modelId="{71DAFA72-C43B-48E3-827B-D2CC76B8B399}" type="presParOf" srcId="{9933A808-ECF2-4B33-A883-2E91B70E54BA}" destId="{480DDE15-6E23-49C0-9E2A-37525111835B}" srcOrd="0" destOrd="0" presId="urn:microsoft.com/office/officeart/2005/8/layout/orgChart1"/>
    <dgm:cxn modelId="{3B30CECD-2FB3-4925-9DED-B26052088982}" type="presParOf" srcId="{480DDE15-6E23-49C0-9E2A-37525111835B}" destId="{4CD82B40-3485-4437-9838-A88F5B5F8179}" srcOrd="0" destOrd="0" presId="urn:microsoft.com/office/officeart/2005/8/layout/orgChart1"/>
    <dgm:cxn modelId="{F3655C52-2A19-452C-8618-2299E2220227}" type="presParOf" srcId="{480DDE15-6E23-49C0-9E2A-37525111835B}" destId="{84052D5F-2742-4104-96ED-E0512FF76418}" srcOrd="1" destOrd="0" presId="urn:microsoft.com/office/officeart/2005/8/layout/orgChart1"/>
    <dgm:cxn modelId="{C99CA7F8-2FB1-4F88-B169-A6F972FF067B}" type="presParOf" srcId="{9933A808-ECF2-4B33-A883-2E91B70E54BA}" destId="{DE4F60A7-CFD7-42D8-951B-1761BC4DACE5}" srcOrd="1" destOrd="0" presId="urn:microsoft.com/office/officeart/2005/8/layout/orgChart1"/>
    <dgm:cxn modelId="{F9D00077-6855-4F50-AA94-E5CC7D7471BE}" type="presParOf" srcId="{9933A808-ECF2-4B33-A883-2E91B70E54BA}" destId="{05DB5E95-CBE5-4513-870A-E69BEA064528}" srcOrd="2" destOrd="0" presId="urn:microsoft.com/office/officeart/2005/8/layout/orgChart1"/>
    <dgm:cxn modelId="{03E770CD-B8F8-45FE-B28F-BE73261CD8F8}" type="presParOf" srcId="{ED1A191C-F5F1-44CE-969B-D7777D655B40}" destId="{91B64ACD-741C-4CDF-84E7-4E2A874BB87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35C749-0FAC-4633-A54A-2151D01D73E9}" type="doc">
      <dgm:prSet loTypeId="urn:microsoft.com/office/officeart/2005/8/layout/bProcess3" loCatId="process" qsTypeId="urn:microsoft.com/office/officeart/2005/8/quickstyle/simple1" qsCatId="simple" csTypeId="urn:microsoft.com/office/officeart/2005/8/colors/colorful2" csCatId="colorful" phldr="1"/>
      <dgm:spPr/>
    </dgm:pt>
    <dgm:pt modelId="{0BE9A2D8-31BB-4CE9-A3B0-CA3B9F9C68B3}">
      <dgm:prSet phldrT="[Text]"/>
      <dgm:spPr/>
      <dgm:t>
        <a:bodyPr/>
        <a:lstStyle/>
        <a:p>
          <a:r>
            <a:rPr lang="en-IN" dirty="0" smtClean="0"/>
            <a:t>Nudation</a:t>
          </a:r>
          <a:endParaRPr lang="en-US" dirty="0"/>
        </a:p>
      </dgm:t>
    </dgm:pt>
    <dgm:pt modelId="{8F091320-784A-4E72-9A29-F103CA12AD74}" type="parTrans" cxnId="{B4CE57C3-0833-4E62-948B-B57F681CF9C2}">
      <dgm:prSet/>
      <dgm:spPr/>
      <dgm:t>
        <a:bodyPr/>
        <a:lstStyle/>
        <a:p>
          <a:endParaRPr lang="en-US"/>
        </a:p>
      </dgm:t>
    </dgm:pt>
    <dgm:pt modelId="{C5485345-1FEB-4BFA-AE2E-79B532928A84}" type="sibTrans" cxnId="{B4CE57C3-0833-4E62-948B-B57F681CF9C2}">
      <dgm:prSet/>
      <dgm:spPr/>
      <dgm:t>
        <a:bodyPr/>
        <a:lstStyle/>
        <a:p>
          <a:endParaRPr lang="en-US"/>
        </a:p>
      </dgm:t>
    </dgm:pt>
    <dgm:pt modelId="{E2299760-B0D4-404A-9CB9-A58AC28848AC}">
      <dgm:prSet phldrT="[Text]"/>
      <dgm:spPr/>
      <dgm:t>
        <a:bodyPr/>
        <a:lstStyle/>
        <a:p>
          <a:r>
            <a:rPr lang="en-IN" dirty="0" smtClean="0"/>
            <a:t>Migration</a:t>
          </a:r>
          <a:endParaRPr lang="en-US" dirty="0"/>
        </a:p>
      </dgm:t>
    </dgm:pt>
    <dgm:pt modelId="{3181CFE7-12C0-4BB7-BF57-420CFADB1DA0}" type="parTrans" cxnId="{4F6E135B-6F89-42E9-96A3-465A93FDF0CA}">
      <dgm:prSet/>
      <dgm:spPr/>
      <dgm:t>
        <a:bodyPr/>
        <a:lstStyle/>
        <a:p>
          <a:endParaRPr lang="en-US"/>
        </a:p>
      </dgm:t>
    </dgm:pt>
    <dgm:pt modelId="{6076BBA9-B7A8-45A9-B3AD-F648D1EE4EF8}" type="sibTrans" cxnId="{4F6E135B-6F89-42E9-96A3-465A93FDF0CA}">
      <dgm:prSet/>
      <dgm:spPr/>
      <dgm:t>
        <a:bodyPr/>
        <a:lstStyle/>
        <a:p>
          <a:endParaRPr lang="en-US"/>
        </a:p>
      </dgm:t>
    </dgm:pt>
    <dgm:pt modelId="{273BCF21-B834-4BE7-BFF2-A3BF8465A53F}">
      <dgm:prSet phldrT="[Text]"/>
      <dgm:spPr/>
      <dgm:t>
        <a:bodyPr/>
        <a:lstStyle/>
        <a:p>
          <a:r>
            <a:rPr lang="en-IN" dirty="0" smtClean="0"/>
            <a:t>Establishment</a:t>
          </a:r>
          <a:endParaRPr lang="en-US" dirty="0"/>
        </a:p>
      </dgm:t>
    </dgm:pt>
    <dgm:pt modelId="{6C059FA2-8E71-4FCF-B6BB-E62CBD5637A9}" type="parTrans" cxnId="{8F0A02C8-CE18-4B8B-BC35-8DBA6204275E}">
      <dgm:prSet/>
      <dgm:spPr/>
      <dgm:t>
        <a:bodyPr/>
        <a:lstStyle/>
        <a:p>
          <a:endParaRPr lang="en-US"/>
        </a:p>
      </dgm:t>
    </dgm:pt>
    <dgm:pt modelId="{49F5C075-6F91-4534-90EF-1E3C46B7CDAB}" type="sibTrans" cxnId="{8F0A02C8-CE18-4B8B-BC35-8DBA6204275E}">
      <dgm:prSet/>
      <dgm:spPr/>
      <dgm:t>
        <a:bodyPr/>
        <a:lstStyle/>
        <a:p>
          <a:endParaRPr lang="en-US"/>
        </a:p>
      </dgm:t>
    </dgm:pt>
    <dgm:pt modelId="{5884A237-5755-41CC-8582-8E6C88D4C50A}">
      <dgm:prSet phldrT="[Text]"/>
      <dgm:spPr/>
      <dgm:t>
        <a:bodyPr/>
        <a:lstStyle/>
        <a:p>
          <a:r>
            <a:rPr lang="en-IN" dirty="0" smtClean="0"/>
            <a:t>Aggregation</a:t>
          </a:r>
          <a:endParaRPr lang="en-US" dirty="0"/>
        </a:p>
      </dgm:t>
    </dgm:pt>
    <dgm:pt modelId="{0F6C4D36-F6CD-463D-A31D-295A670D6E05}" type="parTrans" cxnId="{00B6F532-F45E-48DC-964E-03AF45CCFBB2}">
      <dgm:prSet/>
      <dgm:spPr/>
      <dgm:t>
        <a:bodyPr/>
        <a:lstStyle/>
        <a:p>
          <a:endParaRPr lang="en-US"/>
        </a:p>
      </dgm:t>
    </dgm:pt>
    <dgm:pt modelId="{FD8B56A7-F781-4359-A392-18A5A5EAFD08}" type="sibTrans" cxnId="{00B6F532-F45E-48DC-964E-03AF45CCFBB2}">
      <dgm:prSet/>
      <dgm:spPr/>
      <dgm:t>
        <a:bodyPr/>
        <a:lstStyle/>
        <a:p>
          <a:endParaRPr lang="en-US"/>
        </a:p>
      </dgm:t>
    </dgm:pt>
    <dgm:pt modelId="{D771E5F0-E6ED-48C0-8CCD-F931688ADE09}">
      <dgm:prSet phldrT="[Text]"/>
      <dgm:spPr/>
      <dgm:t>
        <a:bodyPr/>
        <a:lstStyle/>
        <a:p>
          <a:r>
            <a:rPr lang="en-IN" dirty="0" smtClean="0"/>
            <a:t>Invasion</a:t>
          </a:r>
          <a:endParaRPr lang="en-US" dirty="0"/>
        </a:p>
      </dgm:t>
    </dgm:pt>
    <dgm:pt modelId="{B6ACB080-9F8C-4A96-A543-131C0A294974}" type="parTrans" cxnId="{40329A88-E4C3-48DD-AF5C-E1CB3CFCDC6C}">
      <dgm:prSet/>
      <dgm:spPr/>
      <dgm:t>
        <a:bodyPr/>
        <a:lstStyle/>
        <a:p>
          <a:endParaRPr lang="en-US"/>
        </a:p>
      </dgm:t>
    </dgm:pt>
    <dgm:pt modelId="{50E9E6FB-F2A1-4C3C-8ED0-BAE19D73E35E}" type="sibTrans" cxnId="{40329A88-E4C3-48DD-AF5C-E1CB3CFCDC6C}">
      <dgm:prSet/>
      <dgm:spPr/>
      <dgm:t>
        <a:bodyPr/>
        <a:lstStyle/>
        <a:p>
          <a:endParaRPr lang="en-US"/>
        </a:p>
      </dgm:t>
    </dgm:pt>
    <dgm:pt modelId="{D904E3A6-6AFE-46A0-8334-D62B7D1609EC}">
      <dgm:prSet phldrT="[Text]"/>
      <dgm:spPr/>
      <dgm:t>
        <a:bodyPr/>
        <a:lstStyle/>
        <a:p>
          <a:r>
            <a:rPr lang="en-IN" dirty="0" smtClean="0"/>
            <a:t>Competition and co-action</a:t>
          </a:r>
          <a:endParaRPr lang="en-US" dirty="0"/>
        </a:p>
      </dgm:t>
    </dgm:pt>
    <dgm:pt modelId="{8EE4547C-B4E9-4114-B2E9-A4F3F6370A81}" type="parTrans" cxnId="{55DC005C-8FAE-4756-AFA2-4CCAA32139E3}">
      <dgm:prSet/>
      <dgm:spPr/>
      <dgm:t>
        <a:bodyPr/>
        <a:lstStyle/>
        <a:p>
          <a:endParaRPr lang="en-US"/>
        </a:p>
      </dgm:t>
    </dgm:pt>
    <dgm:pt modelId="{5C45A363-7A7A-4FA3-9ECD-B022C15B934E}" type="sibTrans" cxnId="{55DC005C-8FAE-4756-AFA2-4CCAA32139E3}">
      <dgm:prSet/>
      <dgm:spPr/>
      <dgm:t>
        <a:bodyPr/>
        <a:lstStyle/>
        <a:p>
          <a:endParaRPr lang="en-US"/>
        </a:p>
      </dgm:t>
    </dgm:pt>
    <dgm:pt modelId="{692AF6EC-90A6-4438-B374-6D128451B9C6}">
      <dgm:prSet phldrT="[Text]"/>
      <dgm:spPr/>
      <dgm:t>
        <a:bodyPr/>
        <a:lstStyle/>
        <a:p>
          <a:r>
            <a:rPr lang="en-IN" dirty="0" smtClean="0"/>
            <a:t>Reaction</a:t>
          </a:r>
          <a:endParaRPr lang="en-US" dirty="0"/>
        </a:p>
      </dgm:t>
    </dgm:pt>
    <dgm:pt modelId="{8CA4902C-7B9F-4296-B079-CF1CDC158965}" type="parTrans" cxnId="{2C640B6D-DD5F-4676-A603-F59B381ECD34}">
      <dgm:prSet/>
      <dgm:spPr/>
      <dgm:t>
        <a:bodyPr/>
        <a:lstStyle/>
        <a:p>
          <a:endParaRPr lang="en-US"/>
        </a:p>
      </dgm:t>
    </dgm:pt>
    <dgm:pt modelId="{66EBE6AC-FFBA-4B21-9CFD-A20A2C50B09C}" type="sibTrans" cxnId="{2C640B6D-DD5F-4676-A603-F59B381ECD34}">
      <dgm:prSet/>
      <dgm:spPr/>
      <dgm:t>
        <a:bodyPr/>
        <a:lstStyle/>
        <a:p>
          <a:endParaRPr lang="en-US"/>
        </a:p>
      </dgm:t>
    </dgm:pt>
    <dgm:pt modelId="{7AFCBDAD-B0CB-4971-B541-3D3D791D477E}">
      <dgm:prSet phldrT="[Text]"/>
      <dgm:spPr/>
      <dgm:t>
        <a:bodyPr/>
        <a:lstStyle/>
        <a:p>
          <a:r>
            <a:rPr lang="en-IN" dirty="0" smtClean="0"/>
            <a:t>Stabilisations</a:t>
          </a:r>
          <a:endParaRPr lang="en-US" dirty="0"/>
        </a:p>
      </dgm:t>
    </dgm:pt>
    <dgm:pt modelId="{27D384C5-1680-4017-8153-5B8323DE3B00}" type="parTrans" cxnId="{27F5D17B-1F57-47AD-BC26-075FD1D1A4D8}">
      <dgm:prSet/>
      <dgm:spPr/>
      <dgm:t>
        <a:bodyPr/>
        <a:lstStyle/>
        <a:p>
          <a:endParaRPr lang="en-US"/>
        </a:p>
      </dgm:t>
    </dgm:pt>
    <dgm:pt modelId="{E3EB0BF8-5D37-4870-84DE-D7E24C915D0C}" type="sibTrans" cxnId="{27F5D17B-1F57-47AD-BC26-075FD1D1A4D8}">
      <dgm:prSet/>
      <dgm:spPr/>
      <dgm:t>
        <a:bodyPr/>
        <a:lstStyle/>
        <a:p>
          <a:endParaRPr lang="en-US"/>
        </a:p>
      </dgm:t>
    </dgm:pt>
    <dgm:pt modelId="{E06879EE-A190-46AD-92DE-2EF2FC2CE701}" type="pres">
      <dgm:prSet presAssocID="{1B35C749-0FAC-4633-A54A-2151D01D73E9}" presName="Name0" presStyleCnt="0">
        <dgm:presLayoutVars>
          <dgm:dir/>
          <dgm:resizeHandles val="exact"/>
        </dgm:presLayoutVars>
      </dgm:prSet>
      <dgm:spPr/>
    </dgm:pt>
    <dgm:pt modelId="{3FE18E05-D30A-4A95-BDA6-AD987600F5DC}" type="pres">
      <dgm:prSet presAssocID="{0BE9A2D8-31BB-4CE9-A3B0-CA3B9F9C68B3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62314-1671-480A-9E81-70DF05D47B74}" type="pres">
      <dgm:prSet presAssocID="{C5485345-1FEB-4BFA-AE2E-79B532928A84}" presName="sibTrans" presStyleLbl="sibTrans1D1" presStyleIdx="0" presStyleCnt="7"/>
      <dgm:spPr/>
      <dgm:t>
        <a:bodyPr/>
        <a:lstStyle/>
        <a:p>
          <a:endParaRPr lang="en-US"/>
        </a:p>
      </dgm:t>
    </dgm:pt>
    <dgm:pt modelId="{D10F74A4-29F7-476A-8333-D5A8AF43CB1C}" type="pres">
      <dgm:prSet presAssocID="{C5485345-1FEB-4BFA-AE2E-79B532928A84}" presName="connectorText" presStyleLbl="sibTrans1D1" presStyleIdx="0" presStyleCnt="7"/>
      <dgm:spPr/>
      <dgm:t>
        <a:bodyPr/>
        <a:lstStyle/>
        <a:p>
          <a:endParaRPr lang="en-US"/>
        </a:p>
      </dgm:t>
    </dgm:pt>
    <dgm:pt modelId="{7084BB0B-BD20-429A-A4CD-AD72DF04F99B}" type="pres">
      <dgm:prSet presAssocID="{E2299760-B0D4-404A-9CB9-A58AC28848AC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D0AFA0-6BC1-4C32-BF50-B880F7A0B383}" type="pres">
      <dgm:prSet presAssocID="{6076BBA9-B7A8-45A9-B3AD-F648D1EE4EF8}" presName="sibTrans" presStyleLbl="sibTrans1D1" presStyleIdx="1" presStyleCnt="7"/>
      <dgm:spPr/>
      <dgm:t>
        <a:bodyPr/>
        <a:lstStyle/>
        <a:p>
          <a:endParaRPr lang="en-US"/>
        </a:p>
      </dgm:t>
    </dgm:pt>
    <dgm:pt modelId="{6978034D-F608-4659-9128-71F98EC8E58B}" type="pres">
      <dgm:prSet presAssocID="{6076BBA9-B7A8-45A9-B3AD-F648D1EE4EF8}" presName="connectorText" presStyleLbl="sibTrans1D1" presStyleIdx="1" presStyleCnt="7"/>
      <dgm:spPr/>
      <dgm:t>
        <a:bodyPr/>
        <a:lstStyle/>
        <a:p>
          <a:endParaRPr lang="en-US"/>
        </a:p>
      </dgm:t>
    </dgm:pt>
    <dgm:pt modelId="{E953EB40-DE25-40D4-B358-AB78D22BB191}" type="pres">
      <dgm:prSet presAssocID="{273BCF21-B834-4BE7-BFF2-A3BF8465A53F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5F4ED-8377-4AAE-8983-73210395BBEA}" type="pres">
      <dgm:prSet presAssocID="{49F5C075-6F91-4534-90EF-1E3C46B7CDAB}" presName="sibTrans" presStyleLbl="sibTrans1D1" presStyleIdx="2" presStyleCnt="7"/>
      <dgm:spPr/>
      <dgm:t>
        <a:bodyPr/>
        <a:lstStyle/>
        <a:p>
          <a:endParaRPr lang="en-US"/>
        </a:p>
      </dgm:t>
    </dgm:pt>
    <dgm:pt modelId="{4564C43D-E089-4EA6-A6B9-ED5CB86087FE}" type="pres">
      <dgm:prSet presAssocID="{49F5C075-6F91-4534-90EF-1E3C46B7CDAB}" presName="connectorText" presStyleLbl="sibTrans1D1" presStyleIdx="2" presStyleCnt="7"/>
      <dgm:spPr/>
      <dgm:t>
        <a:bodyPr/>
        <a:lstStyle/>
        <a:p>
          <a:endParaRPr lang="en-US"/>
        </a:p>
      </dgm:t>
    </dgm:pt>
    <dgm:pt modelId="{978F40F7-1170-4426-9F6D-C85BB73408CF}" type="pres">
      <dgm:prSet presAssocID="{5884A237-5755-41CC-8582-8E6C88D4C50A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E0DD11-107C-4740-A25F-830761CDA98E}" type="pres">
      <dgm:prSet presAssocID="{FD8B56A7-F781-4359-A392-18A5A5EAFD08}" presName="sibTrans" presStyleLbl="sibTrans1D1" presStyleIdx="3" presStyleCnt="7"/>
      <dgm:spPr/>
      <dgm:t>
        <a:bodyPr/>
        <a:lstStyle/>
        <a:p>
          <a:endParaRPr lang="en-US"/>
        </a:p>
      </dgm:t>
    </dgm:pt>
    <dgm:pt modelId="{32D3371C-2473-4D1C-8EEE-C1A1B80CEC07}" type="pres">
      <dgm:prSet presAssocID="{FD8B56A7-F781-4359-A392-18A5A5EAFD08}" presName="connectorText" presStyleLbl="sibTrans1D1" presStyleIdx="3" presStyleCnt="7"/>
      <dgm:spPr/>
      <dgm:t>
        <a:bodyPr/>
        <a:lstStyle/>
        <a:p>
          <a:endParaRPr lang="en-US"/>
        </a:p>
      </dgm:t>
    </dgm:pt>
    <dgm:pt modelId="{CCE20427-E360-40CC-B4B1-9BA59CA86C94}" type="pres">
      <dgm:prSet presAssocID="{D771E5F0-E6ED-48C0-8CCD-F931688ADE09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214629-685D-4AAE-A91E-8FADE0AD143F}" type="pres">
      <dgm:prSet presAssocID="{50E9E6FB-F2A1-4C3C-8ED0-BAE19D73E35E}" presName="sibTrans" presStyleLbl="sibTrans1D1" presStyleIdx="4" presStyleCnt="7"/>
      <dgm:spPr/>
      <dgm:t>
        <a:bodyPr/>
        <a:lstStyle/>
        <a:p>
          <a:endParaRPr lang="en-US"/>
        </a:p>
      </dgm:t>
    </dgm:pt>
    <dgm:pt modelId="{2FAA9B58-6B5D-4335-A250-181F004764F0}" type="pres">
      <dgm:prSet presAssocID="{50E9E6FB-F2A1-4C3C-8ED0-BAE19D73E35E}" presName="connectorText" presStyleLbl="sibTrans1D1" presStyleIdx="4" presStyleCnt="7"/>
      <dgm:spPr/>
      <dgm:t>
        <a:bodyPr/>
        <a:lstStyle/>
        <a:p>
          <a:endParaRPr lang="en-US"/>
        </a:p>
      </dgm:t>
    </dgm:pt>
    <dgm:pt modelId="{9F5AD9FD-D879-4A9C-A91D-4A29D743FF70}" type="pres">
      <dgm:prSet presAssocID="{D904E3A6-6AFE-46A0-8334-D62B7D1609E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F3FB88-54D6-425B-AC4E-7DD9E1B1A196}" type="pres">
      <dgm:prSet presAssocID="{5C45A363-7A7A-4FA3-9ECD-B022C15B934E}" presName="sibTrans" presStyleLbl="sibTrans1D1" presStyleIdx="5" presStyleCnt="7"/>
      <dgm:spPr/>
      <dgm:t>
        <a:bodyPr/>
        <a:lstStyle/>
        <a:p>
          <a:endParaRPr lang="en-US"/>
        </a:p>
      </dgm:t>
    </dgm:pt>
    <dgm:pt modelId="{80167E65-E64B-46C6-B4D8-E698702E54E2}" type="pres">
      <dgm:prSet presAssocID="{5C45A363-7A7A-4FA3-9ECD-B022C15B934E}" presName="connectorText" presStyleLbl="sibTrans1D1" presStyleIdx="5" presStyleCnt="7"/>
      <dgm:spPr/>
      <dgm:t>
        <a:bodyPr/>
        <a:lstStyle/>
        <a:p>
          <a:endParaRPr lang="en-US"/>
        </a:p>
      </dgm:t>
    </dgm:pt>
    <dgm:pt modelId="{8F19D433-964C-4295-8103-ED9156835325}" type="pres">
      <dgm:prSet presAssocID="{692AF6EC-90A6-4438-B374-6D128451B9C6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69705-6462-4062-A853-0836726E2AD2}" type="pres">
      <dgm:prSet presAssocID="{66EBE6AC-FFBA-4B21-9CFD-A20A2C50B09C}" presName="sibTrans" presStyleLbl="sibTrans1D1" presStyleIdx="6" presStyleCnt="7"/>
      <dgm:spPr/>
      <dgm:t>
        <a:bodyPr/>
        <a:lstStyle/>
        <a:p>
          <a:endParaRPr lang="en-US"/>
        </a:p>
      </dgm:t>
    </dgm:pt>
    <dgm:pt modelId="{59843F75-1210-4E69-AB1B-7DBEB2EBD213}" type="pres">
      <dgm:prSet presAssocID="{66EBE6AC-FFBA-4B21-9CFD-A20A2C50B09C}" presName="connectorText" presStyleLbl="sibTrans1D1" presStyleIdx="6" presStyleCnt="7"/>
      <dgm:spPr/>
      <dgm:t>
        <a:bodyPr/>
        <a:lstStyle/>
        <a:p>
          <a:endParaRPr lang="en-US"/>
        </a:p>
      </dgm:t>
    </dgm:pt>
    <dgm:pt modelId="{3D29F44E-3A44-478A-B972-695C660220F9}" type="pres">
      <dgm:prSet presAssocID="{7AFCBDAD-B0CB-4971-B541-3D3D791D477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C6D9E8-FFAC-4240-ADAB-56D11ECA0C13}" type="presOf" srcId="{49F5C075-6F91-4534-90EF-1E3C46B7CDAB}" destId="{2285F4ED-8377-4AAE-8983-73210395BBEA}" srcOrd="0" destOrd="0" presId="urn:microsoft.com/office/officeart/2005/8/layout/bProcess3"/>
    <dgm:cxn modelId="{D0869D4A-0CCA-41F3-9DD3-4ED596B06E75}" type="presOf" srcId="{50E9E6FB-F2A1-4C3C-8ED0-BAE19D73E35E}" destId="{2FAA9B58-6B5D-4335-A250-181F004764F0}" srcOrd="1" destOrd="0" presId="urn:microsoft.com/office/officeart/2005/8/layout/bProcess3"/>
    <dgm:cxn modelId="{FE542C3D-BBB3-4DD3-BF4B-7D402B414457}" type="presOf" srcId="{FD8B56A7-F781-4359-A392-18A5A5EAFD08}" destId="{32D3371C-2473-4D1C-8EEE-C1A1B80CEC07}" srcOrd="1" destOrd="0" presId="urn:microsoft.com/office/officeart/2005/8/layout/bProcess3"/>
    <dgm:cxn modelId="{2C640B6D-DD5F-4676-A603-F59B381ECD34}" srcId="{1B35C749-0FAC-4633-A54A-2151D01D73E9}" destId="{692AF6EC-90A6-4438-B374-6D128451B9C6}" srcOrd="6" destOrd="0" parTransId="{8CA4902C-7B9F-4296-B079-CF1CDC158965}" sibTransId="{66EBE6AC-FFBA-4B21-9CFD-A20A2C50B09C}"/>
    <dgm:cxn modelId="{4BFDD7D3-9F7F-4AA8-B0A4-D088A543E3B8}" type="presOf" srcId="{50E9E6FB-F2A1-4C3C-8ED0-BAE19D73E35E}" destId="{AF214629-685D-4AAE-A91E-8FADE0AD143F}" srcOrd="0" destOrd="0" presId="urn:microsoft.com/office/officeart/2005/8/layout/bProcess3"/>
    <dgm:cxn modelId="{E1EE091C-62ED-4F46-BF54-6B18F1F7092D}" type="presOf" srcId="{5C45A363-7A7A-4FA3-9ECD-B022C15B934E}" destId="{25F3FB88-54D6-425B-AC4E-7DD9E1B1A196}" srcOrd="0" destOrd="0" presId="urn:microsoft.com/office/officeart/2005/8/layout/bProcess3"/>
    <dgm:cxn modelId="{00B6F532-F45E-48DC-964E-03AF45CCFBB2}" srcId="{1B35C749-0FAC-4633-A54A-2151D01D73E9}" destId="{5884A237-5755-41CC-8582-8E6C88D4C50A}" srcOrd="3" destOrd="0" parTransId="{0F6C4D36-F6CD-463D-A31D-295A670D6E05}" sibTransId="{FD8B56A7-F781-4359-A392-18A5A5EAFD08}"/>
    <dgm:cxn modelId="{6C8D0457-665F-4F8E-A243-E3F043C576B1}" type="presOf" srcId="{C5485345-1FEB-4BFA-AE2E-79B532928A84}" destId="{20262314-1671-480A-9E81-70DF05D47B74}" srcOrd="0" destOrd="0" presId="urn:microsoft.com/office/officeart/2005/8/layout/bProcess3"/>
    <dgm:cxn modelId="{07C3D10E-B7BA-4EBB-A2D9-D8A00EF1505A}" type="presOf" srcId="{D904E3A6-6AFE-46A0-8334-D62B7D1609EC}" destId="{9F5AD9FD-D879-4A9C-A91D-4A29D743FF70}" srcOrd="0" destOrd="0" presId="urn:microsoft.com/office/officeart/2005/8/layout/bProcess3"/>
    <dgm:cxn modelId="{9C2E68D6-AA40-4B78-9B9D-73C3E25E5CD4}" type="presOf" srcId="{5C45A363-7A7A-4FA3-9ECD-B022C15B934E}" destId="{80167E65-E64B-46C6-B4D8-E698702E54E2}" srcOrd="1" destOrd="0" presId="urn:microsoft.com/office/officeart/2005/8/layout/bProcess3"/>
    <dgm:cxn modelId="{70A2AAEC-B27B-445E-B055-105D2BEECDE6}" type="presOf" srcId="{D771E5F0-E6ED-48C0-8CCD-F931688ADE09}" destId="{CCE20427-E360-40CC-B4B1-9BA59CA86C94}" srcOrd="0" destOrd="0" presId="urn:microsoft.com/office/officeart/2005/8/layout/bProcess3"/>
    <dgm:cxn modelId="{3E55429E-5B52-4C12-842B-03DB2B2C2AE7}" type="presOf" srcId="{66EBE6AC-FFBA-4B21-9CFD-A20A2C50B09C}" destId="{59843F75-1210-4E69-AB1B-7DBEB2EBD213}" srcOrd="1" destOrd="0" presId="urn:microsoft.com/office/officeart/2005/8/layout/bProcess3"/>
    <dgm:cxn modelId="{8F0A02C8-CE18-4B8B-BC35-8DBA6204275E}" srcId="{1B35C749-0FAC-4633-A54A-2151D01D73E9}" destId="{273BCF21-B834-4BE7-BFF2-A3BF8465A53F}" srcOrd="2" destOrd="0" parTransId="{6C059FA2-8E71-4FCF-B6BB-E62CBD5637A9}" sibTransId="{49F5C075-6F91-4534-90EF-1E3C46B7CDAB}"/>
    <dgm:cxn modelId="{72CBB521-2B0B-4FD5-B826-6B9AEE9B14F5}" type="presOf" srcId="{1B35C749-0FAC-4633-A54A-2151D01D73E9}" destId="{E06879EE-A190-46AD-92DE-2EF2FC2CE701}" srcOrd="0" destOrd="0" presId="urn:microsoft.com/office/officeart/2005/8/layout/bProcess3"/>
    <dgm:cxn modelId="{4F6E135B-6F89-42E9-96A3-465A93FDF0CA}" srcId="{1B35C749-0FAC-4633-A54A-2151D01D73E9}" destId="{E2299760-B0D4-404A-9CB9-A58AC28848AC}" srcOrd="1" destOrd="0" parTransId="{3181CFE7-12C0-4BB7-BF57-420CFADB1DA0}" sibTransId="{6076BBA9-B7A8-45A9-B3AD-F648D1EE4EF8}"/>
    <dgm:cxn modelId="{0298356F-8751-41D7-9E4D-6CF8A8E2672B}" type="presOf" srcId="{7AFCBDAD-B0CB-4971-B541-3D3D791D477E}" destId="{3D29F44E-3A44-478A-B972-695C660220F9}" srcOrd="0" destOrd="0" presId="urn:microsoft.com/office/officeart/2005/8/layout/bProcess3"/>
    <dgm:cxn modelId="{83199706-A662-424E-B443-F050CBF5147C}" type="presOf" srcId="{C5485345-1FEB-4BFA-AE2E-79B532928A84}" destId="{D10F74A4-29F7-476A-8333-D5A8AF43CB1C}" srcOrd="1" destOrd="0" presId="urn:microsoft.com/office/officeart/2005/8/layout/bProcess3"/>
    <dgm:cxn modelId="{55DC005C-8FAE-4756-AFA2-4CCAA32139E3}" srcId="{1B35C749-0FAC-4633-A54A-2151D01D73E9}" destId="{D904E3A6-6AFE-46A0-8334-D62B7D1609EC}" srcOrd="5" destOrd="0" parTransId="{8EE4547C-B4E9-4114-B2E9-A4F3F6370A81}" sibTransId="{5C45A363-7A7A-4FA3-9ECD-B022C15B934E}"/>
    <dgm:cxn modelId="{27F5D17B-1F57-47AD-BC26-075FD1D1A4D8}" srcId="{1B35C749-0FAC-4633-A54A-2151D01D73E9}" destId="{7AFCBDAD-B0CB-4971-B541-3D3D791D477E}" srcOrd="7" destOrd="0" parTransId="{27D384C5-1680-4017-8153-5B8323DE3B00}" sibTransId="{E3EB0BF8-5D37-4870-84DE-D7E24C915D0C}"/>
    <dgm:cxn modelId="{C21BE7E8-3CC2-483A-9678-C8951B7672F9}" type="presOf" srcId="{FD8B56A7-F781-4359-A392-18A5A5EAFD08}" destId="{93E0DD11-107C-4740-A25F-830761CDA98E}" srcOrd="0" destOrd="0" presId="urn:microsoft.com/office/officeart/2005/8/layout/bProcess3"/>
    <dgm:cxn modelId="{87A66FFD-515D-4FAA-BCC7-200FB8AF4DDA}" type="presOf" srcId="{E2299760-B0D4-404A-9CB9-A58AC28848AC}" destId="{7084BB0B-BD20-429A-A4CD-AD72DF04F99B}" srcOrd="0" destOrd="0" presId="urn:microsoft.com/office/officeart/2005/8/layout/bProcess3"/>
    <dgm:cxn modelId="{D60E5242-A01B-4F14-BBF5-4650FB424686}" type="presOf" srcId="{66EBE6AC-FFBA-4B21-9CFD-A20A2C50B09C}" destId="{58269705-6462-4062-A853-0836726E2AD2}" srcOrd="0" destOrd="0" presId="urn:microsoft.com/office/officeart/2005/8/layout/bProcess3"/>
    <dgm:cxn modelId="{9EC1A9F1-CC2C-4077-89D7-505B106C8293}" type="presOf" srcId="{6076BBA9-B7A8-45A9-B3AD-F648D1EE4EF8}" destId="{CBD0AFA0-6BC1-4C32-BF50-B880F7A0B383}" srcOrd="0" destOrd="0" presId="urn:microsoft.com/office/officeart/2005/8/layout/bProcess3"/>
    <dgm:cxn modelId="{6D89B2A8-2B66-488A-B519-DF0EE62ADA9F}" type="presOf" srcId="{49F5C075-6F91-4534-90EF-1E3C46B7CDAB}" destId="{4564C43D-E089-4EA6-A6B9-ED5CB86087FE}" srcOrd="1" destOrd="0" presId="urn:microsoft.com/office/officeart/2005/8/layout/bProcess3"/>
    <dgm:cxn modelId="{77C2D4BC-347C-4496-B5DE-04C5EA555C3C}" type="presOf" srcId="{692AF6EC-90A6-4438-B374-6D128451B9C6}" destId="{8F19D433-964C-4295-8103-ED9156835325}" srcOrd="0" destOrd="0" presId="urn:microsoft.com/office/officeart/2005/8/layout/bProcess3"/>
    <dgm:cxn modelId="{7084DAA2-E59C-4F0A-953C-E99F743B0047}" type="presOf" srcId="{273BCF21-B834-4BE7-BFF2-A3BF8465A53F}" destId="{E953EB40-DE25-40D4-B358-AB78D22BB191}" srcOrd="0" destOrd="0" presId="urn:microsoft.com/office/officeart/2005/8/layout/bProcess3"/>
    <dgm:cxn modelId="{B4CE57C3-0833-4E62-948B-B57F681CF9C2}" srcId="{1B35C749-0FAC-4633-A54A-2151D01D73E9}" destId="{0BE9A2D8-31BB-4CE9-A3B0-CA3B9F9C68B3}" srcOrd="0" destOrd="0" parTransId="{8F091320-784A-4E72-9A29-F103CA12AD74}" sibTransId="{C5485345-1FEB-4BFA-AE2E-79B532928A84}"/>
    <dgm:cxn modelId="{372EA098-1D0E-4E3C-86ED-E305A81F6B9E}" type="presOf" srcId="{6076BBA9-B7A8-45A9-B3AD-F648D1EE4EF8}" destId="{6978034D-F608-4659-9128-71F98EC8E58B}" srcOrd="1" destOrd="0" presId="urn:microsoft.com/office/officeart/2005/8/layout/bProcess3"/>
    <dgm:cxn modelId="{FB539F42-7165-44F7-ACD6-E71482E6640B}" type="presOf" srcId="{5884A237-5755-41CC-8582-8E6C88D4C50A}" destId="{978F40F7-1170-4426-9F6D-C85BB73408CF}" srcOrd="0" destOrd="0" presId="urn:microsoft.com/office/officeart/2005/8/layout/bProcess3"/>
    <dgm:cxn modelId="{40329A88-E4C3-48DD-AF5C-E1CB3CFCDC6C}" srcId="{1B35C749-0FAC-4633-A54A-2151D01D73E9}" destId="{D771E5F0-E6ED-48C0-8CCD-F931688ADE09}" srcOrd="4" destOrd="0" parTransId="{B6ACB080-9F8C-4A96-A543-131C0A294974}" sibTransId="{50E9E6FB-F2A1-4C3C-8ED0-BAE19D73E35E}"/>
    <dgm:cxn modelId="{834A9293-829E-4FD6-B337-77CEA740EEAB}" type="presOf" srcId="{0BE9A2D8-31BB-4CE9-A3B0-CA3B9F9C68B3}" destId="{3FE18E05-D30A-4A95-BDA6-AD987600F5DC}" srcOrd="0" destOrd="0" presId="urn:microsoft.com/office/officeart/2005/8/layout/bProcess3"/>
    <dgm:cxn modelId="{75D9CA11-E9D0-439F-8823-A08923390A81}" type="presParOf" srcId="{E06879EE-A190-46AD-92DE-2EF2FC2CE701}" destId="{3FE18E05-D30A-4A95-BDA6-AD987600F5DC}" srcOrd="0" destOrd="0" presId="urn:microsoft.com/office/officeart/2005/8/layout/bProcess3"/>
    <dgm:cxn modelId="{53D9D0D9-7DA2-44EB-8BF1-A6C496A14AE6}" type="presParOf" srcId="{E06879EE-A190-46AD-92DE-2EF2FC2CE701}" destId="{20262314-1671-480A-9E81-70DF05D47B74}" srcOrd="1" destOrd="0" presId="urn:microsoft.com/office/officeart/2005/8/layout/bProcess3"/>
    <dgm:cxn modelId="{05C8DEC3-15DA-445E-9DDC-49076B98B59F}" type="presParOf" srcId="{20262314-1671-480A-9E81-70DF05D47B74}" destId="{D10F74A4-29F7-476A-8333-D5A8AF43CB1C}" srcOrd="0" destOrd="0" presId="urn:microsoft.com/office/officeart/2005/8/layout/bProcess3"/>
    <dgm:cxn modelId="{6E9BC076-AB74-4D2B-9915-A73309AFE610}" type="presParOf" srcId="{E06879EE-A190-46AD-92DE-2EF2FC2CE701}" destId="{7084BB0B-BD20-429A-A4CD-AD72DF04F99B}" srcOrd="2" destOrd="0" presId="urn:microsoft.com/office/officeart/2005/8/layout/bProcess3"/>
    <dgm:cxn modelId="{9F393A92-D982-4F60-B716-FB76025E9F25}" type="presParOf" srcId="{E06879EE-A190-46AD-92DE-2EF2FC2CE701}" destId="{CBD0AFA0-6BC1-4C32-BF50-B880F7A0B383}" srcOrd="3" destOrd="0" presId="urn:microsoft.com/office/officeart/2005/8/layout/bProcess3"/>
    <dgm:cxn modelId="{718F13CA-3F67-46F2-811B-8B19E7DAAD3C}" type="presParOf" srcId="{CBD0AFA0-6BC1-4C32-BF50-B880F7A0B383}" destId="{6978034D-F608-4659-9128-71F98EC8E58B}" srcOrd="0" destOrd="0" presId="urn:microsoft.com/office/officeart/2005/8/layout/bProcess3"/>
    <dgm:cxn modelId="{B1D346D7-3AC2-4FAB-B396-DE425B9FFBBE}" type="presParOf" srcId="{E06879EE-A190-46AD-92DE-2EF2FC2CE701}" destId="{E953EB40-DE25-40D4-B358-AB78D22BB191}" srcOrd="4" destOrd="0" presId="urn:microsoft.com/office/officeart/2005/8/layout/bProcess3"/>
    <dgm:cxn modelId="{1F9465E3-13C6-47A2-AAFD-CEA868944625}" type="presParOf" srcId="{E06879EE-A190-46AD-92DE-2EF2FC2CE701}" destId="{2285F4ED-8377-4AAE-8983-73210395BBEA}" srcOrd="5" destOrd="0" presId="urn:microsoft.com/office/officeart/2005/8/layout/bProcess3"/>
    <dgm:cxn modelId="{56F59B77-BA29-4266-8F4E-89CD6C08763C}" type="presParOf" srcId="{2285F4ED-8377-4AAE-8983-73210395BBEA}" destId="{4564C43D-E089-4EA6-A6B9-ED5CB86087FE}" srcOrd="0" destOrd="0" presId="urn:microsoft.com/office/officeart/2005/8/layout/bProcess3"/>
    <dgm:cxn modelId="{F6FDF1FF-2BA9-49CC-B7EC-59696569E553}" type="presParOf" srcId="{E06879EE-A190-46AD-92DE-2EF2FC2CE701}" destId="{978F40F7-1170-4426-9F6D-C85BB73408CF}" srcOrd="6" destOrd="0" presId="urn:microsoft.com/office/officeart/2005/8/layout/bProcess3"/>
    <dgm:cxn modelId="{C43E4069-867B-4689-AAFD-9CF691EFBEFE}" type="presParOf" srcId="{E06879EE-A190-46AD-92DE-2EF2FC2CE701}" destId="{93E0DD11-107C-4740-A25F-830761CDA98E}" srcOrd="7" destOrd="0" presId="urn:microsoft.com/office/officeart/2005/8/layout/bProcess3"/>
    <dgm:cxn modelId="{9D545A72-95A1-4126-AD9A-13EF54F72AC3}" type="presParOf" srcId="{93E0DD11-107C-4740-A25F-830761CDA98E}" destId="{32D3371C-2473-4D1C-8EEE-C1A1B80CEC07}" srcOrd="0" destOrd="0" presId="urn:microsoft.com/office/officeart/2005/8/layout/bProcess3"/>
    <dgm:cxn modelId="{79BDFD5E-949D-455C-BF76-4DEFE82395BF}" type="presParOf" srcId="{E06879EE-A190-46AD-92DE-2EF2FC2CE701}" destId="{CCE20427-E360-40CC-B4B1-9BA59CA86C94}" srcOrd="8" destOrd="0" presId="urn:microsoft.com/office/officeart/2005/8/layout/bProcess3"/>
    <dgm:cxn modelId="{7D53184A-18A9-461C-916F-1931D6C38F5A}" type="presParOf" srcId="{E06879EE-A190-46AD-92DE-2EF2FC2CE701}" destId="{AF214629-685D-4AAE-A91E-8FADE0AD143F}" srcOrd="9" destOrd="0" presId="urn:microsoft.com/office/officeart/2005/8/layout/bProcess3"/>
    <dgm:cxn modelId="{14FC8165-98B0-4B7E-A4C6-98A79AFBDD1D}" type="presParOf" srcId="{AF214629-685D-4AAE-A91E-8FADE0AD143F}" destId="{2FAA9B58-6B5D-4335-A250-181F004764F0}" srcOrd="0" destOrd="0" presId="urn:microsoft.com/office/officeart/2005/8/layout/bProcess3"/>
    <dgm:cxn modelId="{DDAE7EA9-691A-4213-8476-C14738D1FB40}" type="presParOf" srcId="{E06879EE-A190-46AD-92DE-2EF2FC2CE701}" destId="{9F5AD9FD-D879-4A9C-A91D-4A29D743FF70}" srcOrd="10" destOrd="0" presId="urn:microsoft.com/office/officeart/2005/8/layout/bProcess3"/>
    <dgm:cxn modelId="{996BC796-8124-4CCC-B3BB-258BDE7C09AF}" type="presParOf" srcId="{E06879EE-A190-46AD-92DE-2EF2FC2CE701}" destId="{25F3FB88-54D6-425B-AC4E-7DD9E1B1A196}" srcOrd="11" destOrd="0" presId="urn:microsoft.com/office/officeart/2005/8/layout/bProcess3"/>
    <dgm:cxn modelId="{08F4245A-EB21-41BC-8C67-3E74AC089A49}" type="presParOf" srcId="{25F3FB88-54D6-425B-AC4E-7DD9E1B1A196}" destId="{80167E65-E64B-46C6-B4D8-E698702E54E2}" srcOrd="0" destOrd="0" presId="urn:microsoft.com/office/officeart/2005/8/layout/bProcess3"/>
    <dgm:cxn modelId="{B753ADC2-1BCA-49AF-B0ED-3E38708BD57F}" type="presParOf" srcId="{E06879EE-A190-46AD-92DE-2EF2FC2CE701}" destId="{8F19D433-964C-4295-8103-ED9156835325}" srcOrd="12" destOrd="0" presId="urn:microsoft.com/office/officeart/2005/8/layout/bProcess3"/>
    <dgm:cxn modelId="{6646774B-4C25-41DE-90F6-42AADB78C503}" type="presParOf" srcId="{E06879EE-A190-46AD-92DE-2EF2FC2CE701}" destId="{58269705-6462-4062-A853-0836726E2AD2}" srcOrd="13" destOrd="0" presId="urn:microsoft.com/office/officeart/2005/8/layout/bProcess3"/>
    <dgm:cxn modelId="{CDDEED40-5E10-4230-AB9E-5E5DC7AAFDC2}" type="presParOf" srcId="{58269705-6462-4062-A853-0836726E2AD2}" destId="{59843F75-1210-4E69-AB1B-7DBEB2EBD213}" srcOrd="0" destOrd="0" presId="urn:microsoft.com/office/officeart/2005/8/layout/bProcess3"/>
    <dgm:cxn modelId="{CD558062-8198-4A89-9823-5FECF9028696}" type="presParOf" srcId="{E06879EE-A190-46AD-92DE-2EF2FC2CE701}" destId="{3D29F44E-3A44-478A-B972-695C660220F9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D067FD-DBC8-4057-A6EB-9147E9D1509F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CE94B52-B7CA-49DB-913E-DFFD0B512971}">
      <dgm:prSet phldrT="[Text]" custT="1"/>
      <dgm:spPr/>
      <dgm:t>
        <a:bodyPr/>
        <a:lstStyle/>
        <a:p>
          <a:r>
            <a:rPr lang="en-IN" sz="1800" dirty="0" smtClean="0"/>
            <a:t>Ecosystem</a:t>
          </a:r>
          <a:endParaRPr lang="en-US" sz="1800" dirty="0"/>
        </a:p>
      </dgm:t>
    </dgm:pt>
    <dgm:pt modelId="{75327EB1-8DD9-46B8-A4E3-1734E7F54B3E}" type="parTrans" cxnId="{625E0246-9E68-455F-9A22-2C2B1F1780BD}">
      <dgm:prSet/>
      <dgm:spPr/>
      <dgm:t>
        <a:bodyPr/>
        <a:lstStyle/>
        <a:p>
          <a:endParaRPr lang="en-US" sz="2400"/>
        </a:p>
      </dgm:t>
    </dgm:pt>
    <dgm:pt modelId="{A067AA4F-F3E4-4A47-88F4-96A3FABFEE5A}" type="sibTrans" cxnId="{625E0246-9E68-455F-9A22-2C2B1F1780BD}">
      <dgm:prSet/>
      <dgm:spPr/>
      <dgm:t>
        <a:bodyPr/>
        <a:lstStyle/>
        <a:p>
          <a:endParaRPr lang="en-US" sz="2400"/>
        </a:p>
      </dgm:t>
    </dgm:pt>
    <dgm:pt modelId="{57BAB4A4-4C96-4566-A071-764E0D6471C5}">
      <dgm:prSet phldrT="[Text]" custT="1"/>
      <dgm:spPr/>
      <dgm:t>
        <a:bodyPr/>
        <a:lstStyle/>
        <a:p>
          <a:r>
            <a:rPr lang="en-IN" sz="1800" dirty="0" smtClean="0"/>
            <a:t>Artificial</a:t>
          </a:r>
          <a:endParaRPr lang="en-US" sz="1800" dirty="0"/>
        </a:p>
      </dgm:t>
    </dgm:pt>
    <dgm:pt modelId="{CB20C354-CF44-483E-B30D-65DCD4BEFBCF}" type="parTrans" cxnId="{A812B344-420D-40C9-A0AE-B724FF0BB55F}">
      <dgm:prSet/>
      <dgm:spPr/>
      <dgm:t>
        <a:bodyPr/>
        <a:lstStyle/>
        <a:p>
          <a:endParaRPr lang="en-US" sz="2400"/>
        </a:p>
      </dgm:t>
    </dgm:pt>
    <dgm:pt modelId="{7A0136B2-C62B-42F0-9776-6B80221F7A3A}" type="sibTrans" cxnId="{A812B344-420D-40C9-A0AE-B724FF0BB55F}">
      <dgm:prSet/>
      <dgm:spPr/>
      <dgm:t>
        <a:bodyPr/>
        <a:lstStyle/>
        <a:p>
          <a:endParaRPr lang="en-US" sz="2400"/>
        </a:p>
      </dgm:t>
    </dgm:pt>
    <dgm:pt modelId="{8C46C7A8-C3A6-416C-BE4D-1D59C04A0616}">
      <dgm:prSet phldrT="[Text]" custT="1"/>
      <dgm:spPr/>
      <dgm:t>
        <a:bodyPr/>
        <a:lstStyle/>
        <a:p>
          <a:r>
            <a:rPr lang="en-IN" sz="1800" dirty="0" smtClean="0"/>
            <a:t>Natural</a:t>
          </a:r>
          <a:endParaRPr lang="en-US" sz="1800" dirty="0"/>
        </a:p>
      </dgm:t>
    </dgm:pt>
    <dgm:pt modelId="{5291BAFE-50EB-4AEB-9CE0-3B2F36452EFC}" type="parTrans" cxnId="{0EEC7D51-AFA1-4530-83FC-92EDD602E361}">
      <dgm:prSet/>
      <dgm:spPr/>
      <dgm:t>
        <a:bodyPr/>
        <a:lstStyle/>
        <a:p>
          <a:endParaRPr lang="en-US" sz="2400"/>
        </a:p>
      </dgm:t>
    </dgm:pt>
    <dgm:pt modelId="{5E34B318-15D3-4018-B28E-4B742A68B413}" type="sibTrans" cxnId="{0EEC7D51-AFA1-4530-83FC-92EDD602E361}">
      <dgm:prSet/>
      <dgm:spPr/>
      <dgm:t>
        <a:bodyPr/>
        <a:lstStyle/>
        <a:p>
          <a:endParaRPr lang="en-US" sz="2400"/>
        </a:p>
      </dgm:t>
    </dgm:pt>
    <dgm:pt modelId="{94BEEE13-130E-4EEC-9DDD-C7717CBEA280}">
      <dgm:prSet phldrT="[Text]" custT="1"/>
      <dgm:spPr/>
      <dgm:t>
        <a:bodyPr/>
        <a:lstStyle/>
        <a:p>
          <a:r>
            <a:rPr lang="en-IN" sz="1800" dirty="0" smtClean="0"/>
            <a:t>Terrestrial Ecosystem</a:t>
          </a:r>
          <a:endParaRPr lang="en-US" sz="1800" dirty="0"/>
        </a:p>
      </dgm:t>
    </dgm:pt>
    <dgm:pt modelId="{7E3A6A4B-4C53-4A48-A69D-10730FB2351B}" type="parTrans" cxnId="{7D6C4C26-0A5F-41E6-8A9D-5C6833ABDE90}">
      <dgm:prSet/>
      <dgm:spPr/>
      <dgm:t>
        <a:bodyPr/>
        <a:lstStyle/>
        <a:p>
          <a:endParaRPr lang="en-US" sz="2400"/>
        </a:p>
      </dgm:t>
    </dgm:pt>
    <dgm:pt modelId="{9DF2AA8D-220F-426C-959B-3D77FEEF6402}" type="sibTrans" cxnId="{7D6C4C26-0A5F-41E6-8A9D-5C6833ABDE90}">
      <dgm:prSet/>
      <dgm:spPr/>
      <dgm:t>
        <a:bodyPr/>
        <a:lstStyle/>
        <a:p>
          <a:endParaRPr lang="en-US" sz="2400"/>
        </a:p>
      </dgm:t>
    </dgm:pt>
    <dgm:pt modelId="{11C32C24-0F03-4FC0-8630-1882A84D8B03}">
      <dgm:prSet phldrT="[Text]" custT="1"/>
      <dgm:spPr/>
      <dgm:t>
        <a:bodyPr/>
        <a:lstStyle/>
        <a:p>
          <a:r>
            <a:rPr lang="en-IN" sz="1800" dirty="0" smtClean="0"/>
            <a:t>Grassland</a:t>
          </a:r>
          <a:endParaRPr lang="en-US" sz="1800" dirty="0"/>
        </a:p>
      </dgm:t>
    </dgm:pt>
    <dgm:pt modelId="{A1B07B9E-D37E-4073-B9A4-7F959FA327DA}" type="parTrans" cxnId="{BAAF58BC-47DA-48F9-80F0-4A71BB665E1F}">
      <dgm:prSet/>
      <dgm:spPr/>
      <dgm:t>
        <a:bodyPr/>
        <a:lstStyle/>
        <a:p>
          <a:endParaRPr lang="en-US" sz="2400"/>
        </a:p>
      </dgm:t>
    </dgm:pt>
    <dgm:pt modelId="{ACA57342-2F5A-4022-8703-5D071F3A1A4D}" type="sibTrans" cxnId="{BAAF58BC-47DA-48F9-80F0-4A71BB665E1F}">
      <dgm:prSet/>
      <dgm:spPr/>
      <dgm:t>
        <a:bodyPr/>
        <a:lstStyle/>
        <a:p>
          <a:endParaRPr lang="en-US" sz="2400"/>
        </a:p>
      </dgm:t>
    </dgm:pt>
    <dgm:pt modelId="{4C125362-B319-4302-82C6-B82336E14B66}">
      <dgm:prSet phldrT="[Text]" custT="1"/>
      <dgm:spPr/>
      <dgm:t>
        <a:bodyPr/>
        <a:lstStyle/>
        <a:p>
          <a:r>
            <a:rPr lang="en-IN" sz="1800" dirty="0" smtClean="0"/>
            <a:t>Forest</a:t>
          </a:r>
          <a:endParaRPr lang="en-US" sz="1800" dirty="0"/>
        </a:p>
      </dgm:t>
    </dgm:pt>
    <dgm:pt modelId="{8AC781BD-4676-40BC-A90F-00CBE2982E9F}" type="parTrans" cxnId="{C03D0D82-931A-4823-8F34-C1947D38CEEE}">
      <dgm:prSet/>
      <dgm:spPr/>
      <dgm:t>
        <a:bodyPr/>
        <a:lstStyle/>
        <a:p>
          <a:endParaRPr lang="en-US" sz="2400"/>
        </a:p>
      </dgm:t>
    </dgm:pt>
    <dgm:pt modelId="{4490E2E9-C8C4-4616-AD4E-502E587244AC}" type="sibTrans" cxnId="{C03D0D82-931A-4823-8F34-C1947D38CEEE}">
      <dgm:prSet/>
      <dgm:spPr/>
      <dgm:t>
        <a:bodyPr/>
        <a:lstStyle/>
        <a:p>
          <a:endParaRPr lang="en-US" sz="2400"/>
        </a:p>
      </dgm:t>
    </dgm:pt>
    <dgm:pt modelId="{0ABD9981-A34B-4DEB-9533-9BA9A24DF6E1}">
      <dgm:prSet phldrT="[Text]" custT="1"/>
      <dgm:spPr/>
      <dgm:t>
        <a:bodyPr/>
        <a:lstStyle/>
        <a:p>
          <a:r>
            <a:rPr lang="en-IN" sz="1800" dirty="0" smtClean="0"/>
            <a:t>Desert</a:t>
          </a:r>
          <a:endParaRPr lang="en-US" sz="1800" dirty="0"/>
        </a:p>
      </dgm:t>
    </dgm:pt>
    <dgm:pt modelId="{344E5DE4-1469-41EC-A8E3-47C52589CB06}" type="parTrans" cxnId="{A2BBCD99-5F9F-4F0B-A4E4-D6FC73DC3CA3}">
      <dgm:prSet/>
      <dgm:spPr/>
      <dgm:t>
        <a:bodyPr/>
        <a:lstStyle/>
        <a:p>
          <a:endParaRPr lang="en-US" sz="2400"/>
        </a:p>
      </dgm:t>
    </dgm:pt>
    <dgm:pt modelId="{55FE85F9-C597-4AAC-94FB-81769670B2E6}" type="sibTrans" cxnId="{A2BBCD99-5F9F-4F0B-A4E4-D6FC73DC3CA3}">
      <dgm:prSet/>
      <dgm:spPr/>
      <dgm:t>
        <a:bodyPr/>
        <a:lstStyle/>
        <a:p>
          <a:endParaRPr lang="en-US" sz="2400"/>
        </a:p>
      </dgm:t>
    </dgm:pt>
    <dgm:pt modelId="{A7DDCA00-0048-4EF5-BC53-905A55164BDF}">
      <dgm:prSet phldrT="[Text]" custT="1"/>
      <dgm:spPr/>
      <dgm:t>
        <a:bodyPr/>
        <a:lstStyle/>
        <a:p>
          <a:r>
            <a:rPr lang="en-IN" sz="1800" dirty="0" smtClean="0"/>
            <a:t>Aquatic Ecosystem </a:t>
          </a:r>
          <a:endParaRPr lang="en-US" sz="1800" dirty="0"/>
        </a:p>
      </dgm:t>
    </dgm:pt>
    <dgm:pt modelId="{69AD430E-C984-4C3F-AD04-6AE9245422DE}" type="parTrans" cxnId="{65F9F5D9-AE37-46C0-B160-D2F12BBA9EB0}">
      <dgm:prSet/>
      <dgm:spPr/>
      <dgm:t>
        <a:bodyPr/>
        <a:lstStyle/>
        <a:p>
          <a:endParaRPr lang="en-US" sz="2400"/>
        </a:p>
      </dgm:t>
    </dgm:pt>
    <dgm:pt modelId="{15D9063B-E0DE-4BE8-AB26-F2590D01EF90}" type="sibTrans" cxnId="{65F9F5D9-AE37-46C0-B160-D2F12BBA9EB0}">
      <dgm:prSet/>
      <dgm:spPr/>
      <dgm:t>
        <a:bodyPr/>
        <a:lstStyle/>
        <a:p>
          <a:endParaRPr lang="en-US" sz="2400"/>
        </a:p>
      </dgm:t>
    </dgm:pt>
    <dgm:pt modelId="{6F627769-1BC1-4180-BBAD-43FBEF02E7A3}">
      <dgm:prSet phldrT="[Text]" custT="1"/>
      <dgm:spPr/>
      <dgm:t>
        <a:bodyPr/>
        <a:lstStyle/>
        <a:p>
          <a:r>
            <a:rPr lang="en-IN" sz="1800" dirty="0" smtClean="0"/>
            <a:t>Marine Ecosystem</a:t>
          </a:r>
          <a:endParaRPr lang="en-US" sz="1800" dirty="0"/>
        </a:p>
      </dgm:t>
    </dgm:pt>
    <dgm:pt modelId="{6CC03B51-957D-426F-A27A-E70488D0C692}" type="parTrans" cxnId="{A569530D-1AC1-4B30-8FD2-7B4A7299FB9D}">
      <dgm:prSet/>
      <dgm:spPr/>
      <dgm:t>
        <a:bodyPr/>
        <a:lstStyle/>
        <a:p>
          <a:endParaRPr lang="en-US" sz="2400"/>
        </a:p>
      </dgm:t>
    </dgm:pt>
    <dgm:pt modelId="{4A1F28F0-A400-4FE9-8248-13FFDF95182F}" type="sibTrans" cxnId="{A569530D-1AC1-4B30-8FD2-7B4A7299FB9D}">
      <dgm:prSet/>
      <dgm:spPr/>
      <dgm:t>
        <a:bodyPr/>
        <a:lstStyle/>
        <a:p>
          <a:endParaRPr lang="en-US" sz="2400"/>
        </a:p>
      </dgm:t>
    </dgm:pt>
    <dgm:pt modelId="{62BB8B7A-11B3-4683-A3B2-198F9DB8CF18}">
      <dgm:prSet phldrT="[Text]" custT="1"/>
      <dgm:spPr/>
      <dgm:t>
        <a:bodyPr/>
        <a:lstStyle/>
        <a:p>
          <a:r>
            <a:rPr lang="en-IN" sz="1800" dirty="0" smtClean="0"/>
            <a:t>Fresh Water Ecosystem</a:t>
          </a:r>
          <a:endParaRPr lang="en-US" sz="1800" dirty="0"/>
        </a:p>
      </dgm:t>
    </dgm:pt>
    <dgm:pt modelId="{1660E291-5E37-40E6-A617-32F4A793FD75}" type="parTrans" cxnId="{0D1CC5EE-489F-4444-944C-B3B481B3D220}">
      <dgm:prSet/>
      <dgm:spPr/>
      <dgm:t>
        <a:bodyPr/>
        <a:lstStyle/>
        <a:p>
          <a:endParaRPr lang="en-US" sz="2400"/>
        </a:p>
      </dgm:t>
    </dgm:pt>
    <dgm:pt modelId="{790A94CF-A05C-4157-9D98-4AA3FF2653E9}" type="sibTrans" cxnId="{0D1CC5EE-489F-4444-944C-B3B481B3D220}">
      <dgm:prSet/>
      <dgm:spPr/>
      <dgm:t>
        <a:bodyPr/>
        <a:lstStyle/>
        <a:p>
          <a:endParaRPr lang="en-US" sz="2400"/>
        </a:p>
      </dgm:t>
    </dgm:pt>
    <dgm:pt modelId="{4046CB89-1C62-4AE9-8F32-765CFB574D93}">
      <dgm:prSet phldrT="[Text]" custT="1"/>
      <dgm:spPr/>
      <dgm:t>
        <a:bodyPr/>
        <a:lstStyle/>
        <a:p>
          <a:r>
            <a:rPr lang="en-IN" sz="1800" dirty="0" smtClean="0"/>
            <a:t>Running Water [</a:t>
          </a:r>
          <a:r>
            <a:rPr lang="en-IN" sz="1800" dirty="0" err="1" smtClean="0"/>
            <a:t>Lotic</a:t>
          </a:r>
          <a:r>
            <a:rPr lang="en-IN" sz="1800" dirty="0" smtClean="0"/>
            <a:t>]</a:t>
          </a:r>
          <a:endParaRPr lang="en-US" sz="1800" dirty="0"/>
        </a:p>
      </dgm:t>
    </dgm:pt>
    <dgm:pt modelId="{7137F455-13A3-4DC9-8C7B-BC8FD94C6324}" type="parTrans" cxnId="{26FD043C-E039-410F-9F62-F0D736114AE4}">
      <dgm:prSet/>
      <dgm:spPr/>
      <dgm:t>
        <a:bodyPr/>
        <a:lstStyle/>
        <a:p>
          <a:endParaRPr lang="en-US" sz="2400"/>
        </a:p>
      </dgm:t>
    </dgm:pt>
    <dgm:pt modelId="{DBF02CB1-28E6-4EBA-8D9B-213F206BB4B0}" type="sibTrans" cxnId="{26FD043C-E039-410F-9F62-F0D736114AE4}">
      <dgm:prSet/>
      <dgm:spPr/>
      <dgm:t>
        <a:bodyPr/>
        <a:lstStyle/>
        <a:p>
          <a:endParaRPr lang="en-US" sz="2400"/>
        </a:p>
      </dgm:t>
    </dgm:pt>
    <dgm:pt modelId="{32566BEC-8261-4EDA-BD80-21C6B4E839C2}">
      <dgm:prSet phldrT="[Text]" custT="1"/>
      <dgm:spPr/>
      <dgm:t>
        <a:bodyPr/>
        <a:lstStyle/>
        <a:p>
          <a:r>
            <a:rPr lang="en-IN" sz="1800" dirty="0" smtClean="0"/>
            <a:t>Standing Water [</a:t>
          </a:r>
          <a:r>
            <a:rPr lang="en-IN" sz="1800" dirty="0" err="1" smtClean="0"/>
            <a:t>Lentic</a:t>
          </a:r>
          <a:r>
            <a:rPr lang="en-IN" sz="1800" dirty="0" smtClean="0"/>
            <a:t>]</a:t>
          </a:r>
          <a:endParaRPr lang="en-US" sz="1800" dirty="0"/>
        </a:p>
      </dgm:t>
    </dgm:pt>
    <dgm:pt modelId="{FD1BDC84-2197-4366-887A-CA22AD7CB0C7}" type="parTrans" cxnId="{28DC27EF-2540-4D72-B491-E588FC251BE0}">
      <dgm:prSet/>
      <dgm:spPr/>
      <dgm:t>
        <a:bodyPr/>
        <a:lstStyle/>
        <a:p>
          <a:endParaRPr lang="en-US" sz="2400"/>
        </a:p>
      </dgm:t>
    </dgm:pt>
    <dgm:pt modelId="{073FE429-887C-4E49-AF08-334D3DF458B8}" type="sibTrans" cxnId="{28DC27EF-2540-4D72-B491-E588FC251BE0}">
      <dgm:prSet/>
      <dgm:spPr/>
      <dgm:t>
        <a:bodyPr/>
        <a:lstStyle/>
        <a:p>
          <a:endParaRPr lang="en-US" sz="2400"/>
        </a:p>
      </dgm:t>
    </dgm:pt>
    <dgm:pt modelId="{79F3DFFE-3EBC-4C48-85F0-30EB10204FB9}">
      <dgm:prSet phldrT="[Text]" custT="1"/>
      <dgm:spPr/>
      <dgm:t>
        <a:bodyPr/>
        <a:lstStyle/>
        <a:p>
          <a:r>
            <a:rPr lang="en-IN" sz="1800" dirty="0" smtClean="0"/>
            <a:t>Dams, Industries, Labs</a:t>
          </a:r>
          <a:endParaRPr lang="en-US" sz="1800" dirty="0"/>
        </a:p>
      </dgm:t>
    </dgm:pt>
    <dgm:pt modelId="{D9CBFF1D-85A4-4066-8DBB-D04869593D0B}" type="parTrans" cxnId="{1FF8F9DF-2BDF-4865-812B-1541DCEAD39D}">
      <dgm:prSet/>
      <dgm:spPr/>
      <dgm:t>
        <a:bodyPr/>
        <a:lstStyle/>
        <a:p>
          <a:endParaRPr lang="en-US" sz="2400"/>
        </a:p>
      </dgm:t>
    </dgm:pt>
    <dgm:pt modelId="{0C3A7901-9E90-4BED-86E9-08F3C18AC227}" type="sibTrans" cxnId="{1FF8F9DF-2BDF-4865-812B-1541DCEAD39D}">
      <dgm:prSet/>
      <dgm:spPr/>
      <dgm:t>
        <a:bodyPr/>
        <a:lstStyle/>
        <a:p>
          <a:endParaRPr lang="en-US" sz="2400"/>
        </a:p>
      </dgm:t>
    </dgm:pt>
    <dgm:pt modelId="{5ADB368B-2474-4990-9790-1964FFE6ADA7}" type="pres">
      <dgm:prSet presAssocID="{95D067FD-DBC8-4057-A6EB-9147E9D1509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D357D5C-ECCD-4A64-B24D-3BF678D5F03F}" type="pres">
      <dgm:prSet presAssocID="{4CE94B52-B7CA-49DB-913E-DFFD0B512971}" presName="hierRoot1" presStyleCnt="0">
        <dgm:presLayoutVars>
          <dgm:hierBranch val="init"/>
        </dgm:presLayoutVars>
      </dgm:prSet>
      <dgm:spPr/>
    </dgm:pt>
    <dgm:pt modelId="{7D20DFB5-4B04-473A-A502-E55F1C28E1C1}" type="pres">
      <dgm:prSet presAssocID="{4CE94B52-B7CA-49DB-913E-DFFD0B512971}" presName="rootComposite1" presStyleCnt="0"/>
      <dgm:spPr/>
    </dgm:pt>
    <dgm:pt modelId="{10EFC701-3233-4158-BF9F-CBAA1551CA49}" type="pres">
      <dgm:prSet presAssocID="{4CE94B52-B7CA-49DB-913E-DFFD0B512971}" presName="rootText1" presStyleLbl="node0" presStyleIdx="0" presStyleCnt="1" custScaleX="1651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D61C4A-BCC4-4F2B-8268-1FD1E38A7A4F}" type="pres">
      <dgm:prSet presAssocID="{4CE94B52-B7CA-49DB-913E-DFFD0B51297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743ADAF-5A05-40B3-B1C4-2F62BD116CC4}" type="pres">
      <dgm:prSet presAssocID="{4CE94B52-B7CA-49DB-913E-DFFD0B512971}" presName="hierChild2" presStyleCnt="0"/>
      <dgm:spPr/>
    </dgm:pt>
    <dgm:pt modelId="{CEE9C22B-F0CD-490A-9E68-231107E7778E}" type="pres">
      <dgm:prSet presAssocID="{5291BAFE-50EB-4AEB-9CE0-3B2F36452EFC}" presName="Name37" presStyleLbl="parChTrans1D2" presStyleIdx="0" presStyleCnt="2"/>
      <dgm:spPr/>
      <dgm:t>
        <a:bodyPr/>
        <a:lstStyle/>
        <a:p>
          <a:endParaRPr lang="en-US"/>
        </a:p>
      </dgm:t>
    </dgm:pt>
    <dgm:pt modelId="{8F8A3C4F-2E6C-4395-A321-52AE9944CBBD}" type="pres">
      <dgm:prSet presAssocID="{8C46C7A8-C3A6-416C-BE4D-1D59C04A0616}" presName="hierRoot2" presStyleCnt="0">
        <dgm:presLayoutVars>
          <dgm:hierBranch val="init"/>
        </dgm:presLayoutVars>
      </dgm:prSet>
      <dgm:spPr/>
    </dgm:pt>
    <dgm:pt modelId="{27D7FF5F-4A41-4B8A-81D4-57BBC2EDE54A}" type="pres">
      <dgm:prSet presAssocID="{8C46C7A8-C3A6-416C-BE4D-1D59C04A0616}" presName="rootComposite" presStyleCnt="0"/>
      <dgm:spPr/>
    </dgm:pt>
    <dgm:pt modelId="{9205F97A-6733-4AD4-83C7-F9CC58361622}" type="pres">
      <dgm:prSet presAssocID="{8C46C7A8-C3A6-416C-BE4D-1D59C04A0616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16ED28-EE93-42F0-8ECD-B0B8EA6681AE}" type="pres">
      <dgm:prSet presAssocID="{8C46C7A8-C3A6-416C-BE4D-1D59C04A0616}" presName="rootConnector" presStyleLbl="node2" presStyleIdx="0" presStyleCnt="2"/>
      <dgm:spPr/>
      <dgm:t>
        <a:bodyPr/>
        <a:lstStyle/>
        <a:p>
          <a:endParaRPr lang="en-US"/>
        </a:p>
      </dgm:t>
    </dgm:pt>
    <dgm:pt modelId="{7CC735E5-D14E-4BBD-8866-A01C983E8A09}" type="pres">
      <dgm:prSet presAssocID="{8C46C7A8-C3A6-416C-BE4D-1D59C04A0616}" presName="hierChild4" presStyleCnt="0"/>
      <dgm:spPr/>
    </dgm:pt>
    <dgm:pt modelId="{77606003-3225-44DD-BFD3-B9CBC451291F}" type="pres">
      <dgm:prSet presAssocID="{7E3A6A4B-4C53-4A48-A69D-10730FB2351B}" presName="Name37" presStyleLbl="parChTrans1D3" presStyleIdx="0" presStyleCnt="3"/>
      <dgm:spPr/>
      <dgm:t>
        <a:bodyPr/>
        <a:lstStyle/>
        <a:p>
          <a:endParaRPr lang="en-US"/>
        </a:p>
      </dgm:t>
    </dgm:pt>
    <dgm:pt modelId="{77014639-F787-4E5E-957E-323C7B3F4F0E}" type="pres">
      <dgm:prSet presAssocID="{94BEEE13-130E-4EEC-9DDD-C7717CBEA280}" presName="hierRoot2" presStyleCnt="0">
        <dgm:presLayoutVars>
          <dgm:hierBranch val="init"/>
        </dgm:presLayoutVars>
      </dgm:prSet>
      <dgm:spPr/>
    </dgm:pt>
    <dgm:pt modelId="{C8E0C274-3D79-498B-BAC7-568BF8913758}" type="pres">
      <dgm:prSet presAssocID="{94BEEE13-130E-4EEC-9DDD-C7717CBEA280}" presName="rootComposite" presStyleCnt="0"/>
      <dgm:spPr/>
    </dgm:pt>
    <dgm:pt modelId="{A9AB6393-0EAF-4B5A-ABA6-A74820A21F63}" type="pres">
      <dgm:prSet presAssocID="{94BEEE13-130E-4EEC-9DDD-C7717CBEA280}" presName="rootText" presStyleLbl="node3" presStyleIdx="0" presStyleCnt="3" custScaleX="154097" custScaleY="2069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DA65EC-B977-44BC-B913-624B459DC3A9}" type="pres">
      <dgm:prSet presAssocID="{94BEEE13-130E-4EEC-9DDD-C7717CBEA280}" presName="rootConnector" presStyleLbl="node3" presStyleIdx="0" presStyleCnt="3"/>
      <dgm:spPr/>
      <dgm:t>
        <a:bodyPr/>
        <a:lstStyle/>
        <a:p>
          <a:endParaRPr lang="en-US"/>
        </a:p>
      </dgm:t>
    </dgm:pt>
    <dgm:pt modelId="{A511EDA9-ACBF-4C4B-B213-EAD6C9F56E5E}" type="pres">
      <dgm:prSet presAssocID="{94BEEE13-130E-4EEC-9DDD-C7717CBEA280}" presName="hierChild4" presStyleCnt="0"/>
      <dgm:spPr/>
    </dgm:pt>
    <dgm:pt modelId="{C3860371-915D-47FF-A999-7D063E26ABDD}" type="pres">
      <dgm:prSet presAssocID="{A1B07B9E-D37E-4073-B9A4-7F959FA327DA}" presName="Name37" presStyleLbl="parChTrans1D4" presStyleIdx="0" presStyleCnt="7"/>
      <dgm:spPr/>
      <dgm:t>
        <a:bodyPr/>
        <a:lstStyle/>
        <a:p>
          <a:endParaRPr lang="en-US"/>
        </a:p>
      </dgm:t>
    </dgm:pt>
    <dgm:pt modelId="{F34C029F-0E7D-4B01-B3A8-FBF590A2C6F6}" type="pres">
      <dgm:prSet presAssocID="{11C32C24-0F03-4FC0-8630-1882A84D8B03}" presName="hierRoot2" presStyleCnt="0">
        <dgm:presLayoutVars>
          <dgm:hierBranch val="init"/>
        </dgm:presLayoutVars>
      </dgm:prSet>
      <dgm:spPr/>
    </dgm:pt>
    <dgm:pt modelId="{883DF94F-0C20-463D-9F91-C72670AD8E44}" type="pres">
      <dgm:prSet presAssocID="{11C32C24-0F03-4FC0-8630-1882A84D8B03}" presName="rootComposite" presStyleCnt="0"/>
      <dgm:spPr/>
    </dgm:pt>
    <dgm:pt modelId="{D8A96AEF-FF26-4596-89A9-7AB6BD721D94}" type="pres">
      <dgm:prSet presAssocID="{11C32C24-0F03-4FC0-8630-1882A84D8B03}" presName="rootText" presStyleLbl="node4" presStyleIdx="0" presStyleCnt="7" custScaleX="1654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A01B37-EE71-4A30-937E-38642B6A8CC0}" type="pres">
      <dgm:prSet presAssocID="{11C32C24-0F03-4FC0-8630-1882A84D8B03}" presName="rootConnector" presStyleLbl="node4" presStyleIdx="0" presStyleCnt="7"/>
      <dgm:spPr/>
      <dgm:t>
        <a:bodyPr/>
        <a:lstStyle/>
        <a:p>
          <a:endParaRPr lang="en-US"/>
        </a:p>
      </dgm:t>
    </dgm:pt>
    <dgm:pt modelId="{A37CBCA5-FEF6-41FD-B38B-FF2A0DE86861}" type="pres">
      <dgm:prSet presAssocID="{11C32C24-0F03-4FC0-8630-1882A84D8B03}" presName="hierChild4" presStyleCnt="0"/>
      <dgm:spPr/>
    </dgm:pt>
    <dgm:pt modelId="{3CE59808-0C7B-407F-BF37-B861CC3A66D4}" type="pres">
      <dgm:prSet presAssocID="{11C32C24-0F03-4FC0-8630-1882A84D8B03}" presName="hierChild5" presStyleCnt="0"/>
      <dgm:spPr/>
    </dgm:pt>
    <dgm:pt modelId="{673A353D-F32F-47C9-B81A-BD74B18A837F}" type="pres">
      <dgm:prSet presAssocID="{8AC781BD-4676-40BC-A90F-00CBE2982E9F}" presName="Name37" presStyleLbl="parChTrans1D4" presStyleIdx="1" presStyleCnt="7"/>
      <dgm:spPr/>
      <dgm:t>
        <a:bodyPr/>
        <a:lstStyle/>
        <a:p>
          <a:endParaRPr lang="en-US"/>
        </a:p>
      </dgm:t>
    </dgm:pt>
    <dgm:pt modelId="{4A1F4709-3036-4F06-823C-94DEC6269301}" type="pres">
      <dgm:prSet presAssocID="{4C125362-B319-4302-82C6-B82336E14B66}" presName="hierRoot2" presStyleCnt="0">
        <dgm:presLayoutVars>
          <dgm:hierBranch val="init"/>
        </dgm:presLayoutVars>
      </dgm:prSet>
      <dgm:spPr/>
    </dgm:pt>
    <dgm:pt modelId="{C9D0555B-6EC1-4344-81EF-D26EA52AA196}" type="pres">
      <dgm:prSet presAssocID="{4C125362-B319-4302-82C6-B82336E14B66}" presName="rootComposite" presStyleCnt="0"/>
      <dgm:spPr/>
    </dgm:pt>
    <dgm:pt modelId="{25141F2D-D674-49BB-AE68-0CA0C220D782}" type="pres">
      <dgm:prSet presAssocID="{4C125362-B319-4302-82C6-B82336E14B66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E4485D-C966-4760-8B60-C48354DCE04F}" type="pres">
      <dgm:prSet presAssocID="{4C125362-B319-4302-82C6-B82336E14B66}" presName="rootConnector" presStyleLbl="node4" presStyleIdx="1" presStyleCnt="7"/>
      <dgm:spPr/>
      <dgm:t>
        <a:bodyPr/>
        <a:lstStyle/>
        <a:p>
          <a:endParaRPr lang="en-US"/>
        </a:p>
      </dgm:t>
    </dgm:pt>
    <dgm:pt modelId="{39E14A84-CC4B-4B80-B1C5-801BD307B276}" type="pres">
      <dgm:prSet presAssocID="{4C125362-B319-4302-82C6-B82336E14B66}" presName="hierChild4" presStyleCnt="0"/>
      <dgm:spPr/>
    </dgm:pt>
    <dgm:pt modelId="{BA6A95F2-0C44-4BCD-A802-62D9AB0DA317}" type="pres">
      <dgm:prSet presAssocID="{4C125362-B319-4302-82C6-B82336E14B66}" presName="hierChild5" presStyleCnt="0"/>
      <dgm:spPr/>
    </dgm:pt>
    <dgm:pt modelId="{1A5C9C4F-64FB-40ED-A99E-D38A51E57A1A}" type="pres">
      <dgm:prSet presAssocID="{344E5DE4-1469-41EC-A8E3-47C52589CB06}" presName="Name37" presStyleLbl="parChTrans1D4" presStyleIdx="2" presStyleCnt="7"/>
      <dgm:spPr/>
      <dgm:t>
        <a:bodyPr/>
        <a:lstStyle/>
        <a:p>
          <a:endParaRPr lang="en-US"/>
        </a:p>
      </dgm:t>
    </dgm:pt>
    <dgm:pt modelId="{1BFF744C-63DA-43CB-BA7C-91E82388DB82}" type="pres">
      <dgm:prSet presAssocID="{0ABD9981-A34B-4DEB-9533-9BA9A24DF6E1}" presName="hierRoot2" presStyleCnt="0">
        <dgm:presLayoutVars>
          <dgm:hierBranch val="init"/>
        </dgm:presLayoutVars>
      </dgm:prSet>
      <dgm:spPr/>
    </dgm:pt>
    <dgm:pt modelId="{D2AEBBC9-CEA7-4B6C-AECE-C2E3C8BB2DCA}" type="pres">
      <dgm:prSet presAssocID="{0ABD9981-A34B-4DEB-9533-9BA9A24DF6E1}" presName="rootComposite" presStyleCnt="0"/>
      <dgm:spPr/>
    </dgm:pt>
    <dgm:pt modelId="{22DAC826-D102-4123-835A-EC61AC6F795E}" type="pres">
      <dgm:prSet presAssocID="{0ABD9981-A34B-4DEB-9533-9BA9A24DF6E1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42CE8A-E277-4714-A730-CBE9A02DA09F}" type="pres">
      <dgm:prSet presAssocID="{0ABD9981-A34B-4DEB-9533-9BA9A24DF6E1}" presName="rootConnector" presStyleLbl="node4" presStyleIdx="2" presStyleCnt="7"/>
      <dgm:spPr/>
      <dgm:t>
        <a:bodyPr/>
        <a:lstStyle/>
        <a:p>
          <a:endParaRPr lang="en-US"/>
        </a:p>
      </dgm:t>
    </dgm:pt>
    <dgm:pt modelId="{F72AB67B-7721-44DE-8260-00B3755D1887}" type="pres">
      <dgm:prSet presAssocID="{0ABD9981-A34B-4DEB-9533-9BA9A24DF6E1}" presName="hierChild4" presStyleCnt="0"/>
      <dgm:spPr/>
    </dgm:pt>
    <dgm:pt modelId="{1C84342F-6FCA-40C8-B21C-44A7BF3E9642}" type="pres">
      <dgm:prSet presAssocID="{0ABD9981-A34B-4DEB-9533-9BA9A24DF6E1}" presName="hierChild5" presStyleCnt="0"/>
      <dgm:spPr/>
    </dgm:pt>
    <dgm:pt modelId="{F3BF9B28-4953-4D4C-BE5C-661CE240EC49}" type="pres">
      <dgm:prSet presAssocID="{94BEEE13-130E-4EEC-9DDD-C7717CBEA280}" presName="hierChild5" presStyleCnt="0"/>
      <dgm:spPr/>
    </dgm:pt>
    <dgm:pt modelId="{905FA4BD-823A-4DBC-B6C3-AE0EF7EB544B}" type="pres">
      <dgm:prSet presAssocID="{69AD430E-C984-4C3F-AD04-6AE9245422DE}" presName="Name37" presStyleLbl="parChTrans1D3" presStyleIdx="1" presStyleCnt="3"/>
      <dgm:spPr/>
      <dgm:t>
        <a:bodyPr/>
        <a:lstStyle/>
        <a:p>
          <a:endParaRPr lang="en-US"/>
        </a:p>
      </dgm:t>
    </dgm:pt>
    <dgm:pt modelId="{4873CAC8-FE62-4BE0-94BF-388805DEB728}" type="pres">
      <dgm:prSet presAssocID="{A7DDCA00-0048-4EF5-BC53-905A55164BDF}" presName="hierRoot2" presStyleCnt="0">
        <dgm:presLayoutVars>
          <dgm:hierBranch val="init"/>
        </dgm:presLayoutVars>
      </dgm:prSet>
      <dgm:spPr/>
    </dgm:pt>
    <dgm:pt modelId="{8C45D077-8D4B-46A3-AE00-BBFD59D5AA49}" type="pres">
      <dgm:prSet presAssocID="{A7DDCA00-0048-4EF5-BC53-905A55164BDF}" presName="rootComposite" presStyleCnt="0"/>
      <dgm:spPr/>
    </dgm:pt>
    <dgm:pt modelId="{3622CEB4-DF89-40B5-B6FF-C861F20516A8}" type="pres">
      <dgm:prSet presAssocID="{A7DDCA00-0048-4EF5-BC53-905A55164BDF}" presName="rootText" presStyleLbl="node3" presStyleIdx="1" presStyleCnt="3" custScaleX="154642" custScaleY="1671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ED7200-733D-4CAE-BB2A-46639CCAD156}" type="pres">
      <dgm:prSet presAssocID="{A7DDCA00-0048-4EF5-BC53-905A55164BDF}" presName="rootConnector" presStyleLbl="node3" presStyleIdx="1" presStyleCnt="3"/>
      <dgm:spPr/>
      <dgm:t>
        <a:bodyPr/>
        <a:lstStyle/>
        <a:p>
          <a:endParaRPr lang="en-US"/>
        </a:p>
      </dgm:t>
    </dgm:pt>
    <dgm:pt modelId="{D1530FFE-FEAA-462E-9883-76AFAFC29795}" type="pres">
      <dgm:prSet presAssocID="{A7DDCA00-0048-4EF5-BC53-905A55164BDF}" presName="hierChild4" presStyleCnt="0"/>
      <dgm:spPr/>
    </dgm:pt>
    <dgm:pt modelId="{D50F4E5B-178E-44D3-9177-4EEFFF1B0323}" type="pres">
      <dgm:prSet presAssocID="{6CC03B51-957D-426F-A27A-E70488D0C692}" presName="Name37" presStyleLbl="parChTrans1D4" presStyleIdx="3" presStyleCnt="7"/>
      <dgm:spPr/>
      <dgm:t>
        <a:bodyPr/>
        <a:lstStyle/>
        <a:p>
          <a:endParaRPr lang="en-US"/>
        </a:p>
      </dgm:t>
    </dgm:pt>
    <dgm:pt modelId="{A7F66EDC-906D-47D7-AA3F-69562A25313C}" type="pres">
      <dgm:prSet presAssocID="{6F627769-1BC1-4180-BBAD-43FBEF02E7A3}" presName="hierRoot2" presStyleCnt="0">
        <dgm:presLayoutVars>
          <dgm:hierBranch val="init"/>
        </dgm:presLayoutVars>
      </dgm:prSet>
      <dgm:spPr/>
    </dgm:pt>
    <dgm:pt modelId="{D4012BB7-D28A-4888-A477-F70D4718414A}" type="pres">
      <dgm:prSet presAssocID="{6F627769-1BC1-4180-BBAD-43FBEF02E7A3}" presName="rootComposite" presStyleCnt="0"/>
      <dgm:spPr/>
    </dgm:pt>
    <dgm:pt modelId="{8C178A2A-732D-4104-AE7D-0EB7E87922FE}" type="pres">
      <dgm:prSet presAssocID="{6F627769-1BC1-4180-BBAD-43FBEF02E7A3}" presName="rootText" presStyleLbl="node4" presStyleIdx="3" presStyleCnt="7" custScaleX="2112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D0D6DF-99F7-4929-B687-2955C2238DF2}" type="pres">
      <dgm:prSet presAssocID="{6F627769-1BC1-4180-BBAD-43FBEF02E7A3}" presName="rootConnector" presStyleLbl="node4" presStyleIdx="3" presStyleCnt="7"/>
      <dgm:spPr/>
      <dgm:t>
        <a:bodyPr/>
        <a:lstStyle/>
        <a:p>
          <a:endParaRPr lang="en-US"/>
        </a:p>
      </dgm:t>
    </dgm:pt>
    <dgm:pt modelId="{A9A22F3E-972A-4716-A6E2-3B655E7050BB}" type="pres">
      <dgm:prSet presAssocID="{6F627769-1BC1-4180-BBAD-43FBEF02E7A3}" presName="hierChild4" presStyleCnt="0"/>
      <dgm:spPr/>
    </dgm:pt>
    <dgm:pt modelId="{B123CEDC-7E39-42BD-9449-50C00CA165A3}" type="pres">
      <dgm:prSet presAssocID="{6F627769-1BC1-4180-BBAD-43FBEF02E7A3}" presName="hierChild5" presStyleCnt="0"/>
      <dgm:spPr/>
    </dgm:pt>
    <dgm:pt modelId="{4315641D-3433-4048-9721-FF13A4E44DEB}" type="pres">
      <dgm:prSet presAssocID="{1660E291-5E37-40E6-A617-32F4A793FD75}" presName="Name37" presStyleLbl="parChTrans1D4" presStyleIdx="4" presStyleCnt="7"/>
      <dgm:spPr/>
      <dgm:t>
        <a:bodyPr/>
        <a:lstStyle/>
        <a:p>
          <a:endParaRPr lang="en-US"/>
        </a:p>
      </dgm:t>
    </dgm:pt>
    <dgm:pt modelId="{4C4D2D2C-C449-42BE-B33A-CCAF08073502}" type="pres">
      <dgm:prSet presAssocID="{62BB8B7A-11B3-4683-A3B2-198F9DB8CF18}" presName="hierRoot2" presStyleCnt="0">
        <dgm:presLayoutVars>
          <dgm:hierBranch val="init"/>
        </dgm:presLayoutVars>
      </dgm:prSet>
      <dgm:spPr/>
    </dgm:pt>
    <dgm:pt modelId="{70D38A1B-53A2-42BA-9CFA-1809FC0DCA4E}" type="pres">
      <dgm:prSet presAssocID="{62BB8B7A-11B3-4683-A3B2-198F9DB8CF18}" presName="rootComposite" presStyleCnt="0"/>
      <dgm:spPr/>
    </dgm:pt>
    <dgm:pt modelId="{5A4A4BF7-7BE8-4BB9-AAB6-20BADDFABE1C}" type="pres">
      <dgm:prSet presAssocID="{62BB8B7A-11B3-4683-A3B2-198F9DB8CF18}" presName="rootText" presStyleLbl="node4" presStyleIdx="4" presStyleCnt="7" custScaleX="211924" custScaleY="1715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7723AA-80BA-4063-808C-36ED4D8CF8FE}" type="pres">
      <dgm:prSet presAssocID="{62BB8B7A-11B3-4683-A3B2-198F9DB8CF18}" presName="rootConnector" presStyleLbl="node4" presStyleIdx="4" presStyleCnt="7"/>
      <dgm:spPr/>
      <dgm:t>
        <a:bodyPr/>
        <a:lstStyle/>
        <a:p>
          <a:endParaRPr lang="en-US"/>
        </a:p>
      </dgm:t>
    </dgm:pt>
    <dgm:pt modelId="{09841FA1-2C35-4E05-A935-8BAB10D9FDC3}" type="pres">
      <dgm:prSet presAssocID="{62BB8B7A-11B3-4683-A3B2-198F9DB8CF18}" presName="hierChild4" presStyleCnt="0"/>
      <dgm:spPr/>
    </dgm:pt>
    <dgm:pt modelId="{986EBD1B-F624-49CF-A7A2-8DAECA30A5D6}" type="pres">
      <dgm:prSet presAssocID="{7137F455-13A3-4DC9-8C7B-BC8FD94C6324}" presName="Name37" presStyleLbl="parChTrans1D4" presStyleIdx="5" presStyleCnt="7"/>
      <dgm:spPr/>
      <dgm:t>
        <a:bodyPr/>
        <a:lstStyle/>
        <a:p>
          <a:endParaRPr lang="en-US"/>
        </a:p>
      </dgm:t>
    </dgm:pt>
    <dgm:pt modelId="{E1E0F46F-872E-42CB-B313-DDB3BD8A7938}" type="pres">
      <dgm:prSet presAssocID="{4046CB89-1C62-4AE9-8F32-765CFB574D93}" presName="hierRoot2" presStyleCnt="0">
        <dgm:presLayoutVars>
          <dgm:hierBranch val="init"/>
        </dgm:presLayoutVars>
      </dgm:prSet>
      <dgm:spPr/>
    </dgm:pt>
    <dgm:pt modelId="{86272E65-AC4E-4F19-A97C-0C584592A2F9}" type="pres">
      <dgm:prSet presAssocID="{4046CB89-1C62-4AE9-8F32-765CFB574D93}" presName="rootComposite" presStyleCnt="0"/>
      <dgm:spPr/>
    </dgm:pt>
    <dgm:pt modelId="{E5E5B2AC-9F7D-45F5-A433-916DB59D58EA}" type="pres">
      <dgm:prSet presAssocID="{4046CB89-1C62-4AE9-8F32-765CFB574D93}" presName="rootText" presStyleLbl="node4" presStyleIdx="5" presStyleCnt="7" custScaleX="189827" custScaleY="1830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52E326-4209-46ED-A116-13A781D164D3}" type="pres">
      <dgm:prSet presAssocID="{4046CB89-1C62-4AE9-8F32-765CFB574D93}" presName="rootConnector" presStyleLbl="node4" presStyleIdx="5" presStyleCnt="7"/>
      <dgm:spPr/>
      <dgm:t>
        <a:bodyPr/>
        <a:lstStyle/>
        <a:p>
          <a:endParaRPr lang="en-US"/>
        </a:p>
      </dgm:t>
    </dgm:pt>
    <dgm:pt modelId="{E5DADB2A-7D09-470C-AF51-551BC3D05C65}" type="pres">
      <dgm:prSet presAssocID="{4046CB89-1C62-4AE9-8F32-765CFB574D93}" presName="hierChild4" presStyleCnt="0"/>
      <dgm:spPr/>
    </dgm:pt>
    <dgm:pt modelId="{F96CB32D-8604-411D-BB64-CFD5D6FEC74C}" type="pres">
      <dgm:prSet presAssocID="{4046CB89-1C62-4AE9-8F32-765CFB574D93}" presName="hierChild5" presStyleCnt="0"/>
      <dgm:spPr/>
    </dgm:pt>
    <dgm:pt modelId="{6D56C6D8-74B1-43BE-B288-DF6E5634A838}" type="pres">
      <dgm:prSet presAssocID="{FD1BDC84-2197-4366-887A-CA22AD7CB0C7}" presName="Name37" presStyleLbl="parChTrans1D4" presStyleIdx="6" presStyleCnt="7"/>
      <dgm:spPr/>
      <dgm:t>
        <a:bodyPr/>
        <a:lstStyle/>
        <a:p>
          <a:endParaRPr lang="en-US"/>
        </a:p>
      </dgm:t>
    </dgm:pt>
    <dgm:pt modelId="{7F654A20-DB41-43FE-B704-E9C9012367B8}" type="pres">
      <dgm:prSet presAssocID="{32566BEC-8261-4EDA-BD80-21C6B4E839C2}" presName="hierRoot2" presStyleCnt="0">
        <dgm:presLayoutVars>
          <dgm:hierBranch val="init"/>
        </dgm:presLayoutVars>
      </dgm:prSet>
      <dgm:spPr/>
    </dgm:pt>
    <dgm:pt modelId="{2E6388E9-097B-42F1-AB11-8BE37D211DA8}" type="pres">
      <dgm:prSet presAssocID="{32566BEC-8261-4EDA-BD80-21C6B4E839C2}" presName="rootComposite" presStyleCnt="0"/>
      <dgm:spPr/>
    </dgm:pt>
    <dgm:pt modelId="{42DE635D-FEA7-4D13-A18B-3D2CDD8D9D25}" type="pres">
      <dgm:prSet presAssocID="{32566BEC-8261-4EDA-BD80-21C6B4E839C2}" presName="rootText" presStyleLbl="node4" presStyleIdx="6" presStyleCnt="7" custScaleX="179431" custScaleY="1579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1876D7-9C9C-47A0-BAE8-985FB97E955A}" type="pres">
      <dgm:prSet presAssocID="{32566BEC-8261-4EDA-BD80-21C6B4E839C2}" presName="rootConnector" presStyleLbl="node4" presStyleIdx="6" presStyleCnt="7"/>
      <dgm:spPr/>
      <dgm:t>
        <a:bodyPr/>
        <a:lstStyle/>
        <a:p>
          <a:endParaRPr lang="en-US"/>
        </a:p>
      </dgm:t>
    </dgm:pt>
    <dgm:pt modelId="{7149AC93-0A7E-4376-B741-2D1E8BBB9B7A}" type="pres">
      <dgm:prSet presAssocID="{32566BEC-8261-4EDA-BD80-21C6B4E839C2}" presName="hierChild4" presStyleCnt="0"/>
      <dgm:spPr/>
    </dgm:pt>
    <dgm:pt modelId="{F08E0979-6240-42F4-A2B1-9147B9F56D4D}" type="pres">
      <dgm:prSet presAssocID="{32566BEC-8261-4EDA-BD80-21C6B4E839C2}" presName="hierChild5" presStyleCnt="0"/>
      <dgm:spPr/>
    </dgm:pt>
    <dgm:pt modelId="{529233A1-AC31-4533-A22C-1C06F6290184}" type="pres">
      <dgm:prSet presAssocID="{62BB8B7A-11B3-4683-A3B2-198F9DB8CF18}" presName="hierChild5" presStyleCnt="0"/>
      <dgm:spPr/>
    </dgm:pt>
    <dgm:pt modelId="{548D0BD2-F83A-4047-A44A-4DCB054D0A56}" type="pres">
      <dgm:prSet presAssocID="{A7DDCA00-0048-4EF5-BC53-905A55164BDF}" presName="hierChild5" presStyleCnt="0"/>
      <dgm:spPr/>
    </dgm:pt>
    <dgm:pt modelId="{164CBA5A-B4C0-4193-9C93-FD63DB9C9512}" type="pres">
      <dgm:prSet presAssocID="{8C46C7A8-C3A6-416C-BE4D-1D59C04A0616}" presName="hierChild5" presStyleCnt="0"/>
      <dgm:spPr/>
    </dgm:pt>
    <dgm:pt modelId="{6F0B2341-6DE9-45F7-B07F-BCBA3B1ED4CE}" type="pres">
      <dgm:prSet presAssocID="{CB20C354-CF44-483E-B30D-65DCD4BEFBCF}" presName="Name37" presStyleLbl="parChTrans1D2" presStyleIdx="1" presStyleCnt="2"/>
      <dgm:spPr/>
      <dgm:t>
        <a:bodyPr/>
        <a:lstStyle/>
        <a:p>
          <a:endParaRPr lang="en-US"/>
        </a:p>
      </dgm:t>
    </dgm:pt>
    <dgm:pt modelId="{DD00BECB-9214-492E-B5E5-6FEEAB8A3FB2}" type="pres">
      <dgm:prSet presAssocID="{57BAB4A4-4C96-4566-A071-764E0D6471C5}" presName="hierRoot2" presStyleCnt="0">
        <dgm:presLayoutVars>
          <dgm:hierBranch val="init"/>
        </dgm:presLayoutVars>
      </dgm:prSet>
      <dgm:spPr/>
    </dgm:pt>
    <dgm:pt modelId="{981279A5-ADBA-4490-8B59-257144D3FAE3}" type="pres">
      <dgm:prSet presAssocID="{57BAB4A4-4C96-4566-A071-764E0D6471C5}" presName="rootComposite" presStyleCnt="0"/>
      <dgm:spPr/>
    </dgm:pt>
    <dgm:pt modelId="{A496B5B2-802E-4CBA-BE8F-87A65B7CD56B}" type="pres">
      <dgm:prSet presAssocID="{57BAB4A4-4C96-4566-A071-764E0D6471C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1DBB9B-425B-45B8-BBC7-37546DA44D81}" type="pres">
      <dgm:prSet presAssocID="{57BAB4A4-4C96-4566-A071-764E0D6471C5}" presName="rootConnector" presStyleLbl="node2" presStyleIdx="1" presStyleCnt="2"/>
      <dgm:spPr/>
      <dgm:t>
        <a:bodyPr/>
        <a:lstStyle/>
        <a:p>
          <a:endParaRPr lang="en-US"/>
        </a:p>
      </dgm:t>
    </dgm:pt>
    <dgm:pt modelId="{A1C2E667-4D87-49F0-BA37-475CD204276D}" type="pres">
      <dgm:prSet presAssocID="{57BAB4A4-4C96-4566-A071-764E0D6471C5}" presName="hierChild4" presStyleCnt="0"/>
      <dgm:spPr/>
    </dgm:pt>
    <dgm:pt modelId="{C2F241C3-3447-4734-B4A8-C7B001806B4A}" type="pres">
      <dgm:prSet presAssocID="{D9CBFF1D-85A4-4066-8DBB-D04869593D0B}" presName="Name37" presStyleLbl="parChTrans1D3" presStyleIdx="2" presStyleCnt="3"/>
      <dgm:spPr/>
      <dgm:t>
        <a:bodyPr/>
        <a:lstStyle/>
        <a:p>
          <a:endParaRPr lang="en-US"/>
        </a:p>
      </dgm:t>
    </dgm:pt>
    <dgm:pt modelId="{7A2F127E-4808-4CB8-82D0-46BD5BA3A8D5}" type="pres">
      <dgm:prSet presAssocID="{79F3DFFE-3EBC-4C48-85F0-30EB10204FB9}" presName="hierRoot2" presStyleCnt="0">
        <dgm:presLayoutVars>
          <dgm:hierBranch val="init"/>
        </dgm:presLayoutVars>
      </dgm:prSet>
      <dgm:spPr/>
    </dgm:pt>
    <dgm:pt modelId="{535B667D-E115-46D5-A1EB-AE70A1D0BA3A}" type="pres">
      <dgm:prSet presAssocID="{79F3DFFE-3EBC-4C48-85F0-30EB10204FB9}" presName="rootComposite" presStyleCnt="0"/>
      <dgm:spPr/>
    </dgm:pt>
    <dgm:pt modelId="{D1370E5A-24B5-48E4-A609-70BFD9FCB851}" type="pres">
      <dgm:prSet presAssocID="{79F3DFFE-3EBC-4C48-85F0-30EB10204FB9}" presName="rootText" presStyleLbl="node3" presStyleIdx="2" presStyleCnt="3" custScaleX="243168" custScaleY="1545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C0EBA3-7236-4AE4-A870-635EA7F58EE0}" type="pres">
      <dgm:prSet presAssocID="{79F3DFFE-3EBC-4C48-85F0-30EB10204FB9}" presName="rootConnector" presStyleLbl="node3" presStyleIdx="2" presStyleCnt="3"/>
      <dgm:spPr/>
      <dgm:t>
        <a:bodyPr/>
        <a:lstStyle/>
        <a:p>
          <a:endParaRPr lang="en-US"/>
        </a:p>
      </dgm:t>
    </dgm:pt>
    <dgm:pt modelId="{D6913B3B-FB86-4493-86E5-658C954B2B07}" type="pres">
      <dgm:prSet presAssocID="{79F3DFFE-3EBC-4C48-85F0-30EB10204FB9}" presName="hierChild4" presStyleCnt="0"/>
      <dgm:spPr/>
    </dgm:pt>
    <dgm:pt modelId="{F281BF10-E6C6-41FC-B96D-2D011BA7A439}" type="pres">
      <dgm:prSet presAssocID="{79F3DFFE-3EBC-4C48-85F0-30EB10204FB9}" presName="hierChild5" presStyleCnt="0"/>
      <dgm:spPr/>
    </dgm:pt>
    <dgm:pt modelId="{DF8080BC-1D68-43D1-AB60-A994D3770D12}" type="pres">
      <dgm:prSet presAssocID="{57BAB4A4-4C96-4566-A071-764E0D6471C5}" presName="hierChild5" presStyleCnt="0"/>
      <dgm:spPr/>
    </dgm:pt>
    <dgm:pt modelId="{7C36920B-06DE-4CEC-BDB7-D44F3BA312A3}" type="pres">
      <dgm:prSet presAssocID="{4CE94B52-B7CA-49DB-913E-DFFD0B512971}" presName="hierChild3" presStyleCnt="0"/>
      <dgm:spPr/>
    </dgm:pt>
  </dgm:ptLst>
  <dgm:cxnLst>
    <dgm:cxn modelId="{C465531C-EEB3-4705-AA50-51151B5CE178}" type="presOf" srcId="{4046CB89-1C62-4AE9-8F32-765CFB574D93}" destId="{E5E5B2AC-9F7D-45F5-A433-916DB59D58EA}" srcOrd="0" destOrd="0" presId="urn:microsoft.com/office/officeart/2005/8/layout/orgChart1"/>
    <dgm:cxn modelId="{4F634258-E33A-4481-8B3C-D9C3E4BC6BDC}" type="presOf" srcId="{62BB8B7A-11B3-4683-A3B2-198F9DB8CF18}" destId="{5A4A4BF7-7BE8-4BB9-AAB6-20BADDFABE1C}" srcOrd="0" destOrd="0" presId="urn:microsoft.com/office/officeart/2005/8/layout/orgChart1"/>
    <dgm:cxn modelId="{26BC7450-88D1-49DE-81F8-35593FDABAC3}" type="presOf" srcId="{8AC781BD-4676-40BC-A90F-00CBE2982E9F}" destId="{673A353D-F32F-47C9-B81A-BD74B18A837F}" srcOrd="0" destOrd="0" presId="urn:microsoft.com/office/officeart/2005/8/layout/orgChart1"/>
    <dgm:cxn modelId="{04E8A6D2-8D08-407C-B328-0EA6CFF0DE79}" type="presOf" srcId="{7E3A6A4B-4C53-4A48-A69D-10730FB2351B}" destId="{77606003-3225-44DD-BFD3-B9CBC451291F}" srcOrd="0" destOrd="0" presId="urn:microsoft.com/office/officeart/2005/8/layout/orgChart1"/>
    <dgm:cxn modelId="{DB910594-0FA0-4A78-9E95-15E18EBBE642}" type="presOf" srcId="{0ABD9981-A34B-4DEB-9533-9BA9A24DF6E1}" destId="{22DAC826-D102-4123-835A-EC61AC6F795E}" srcOrd="0" destOrd="0" presId="urn:microsoft.com/office/officeart/2005/8/layout/orgChart1"/>
    <dgm:cxn modelId="{38772529-617F-4EF6-A5C6-0B32F63F5B85}" type="presOf" srcId="{4C125362-B319-4302-82C6-B82336E14B66}" destId="{4DE4485D-C966-4760-8B60-C48354DCE04F}" srcOrd="1" destOrd="0" presId="urn:microsoft.com/office/officeart/2005/8/layout/orgChart1"/>
    <dgm:cxn modelId="{0EEC7D51-AFA1-4530-83FC-92EDD602E361}" srcId="{4CE94B52-B7CA-49DB-913E-DFFD0B512971}" destId="{8C46C7A8-C3A6-416C-BE4D-1D59C04A0616}" srcOrd="0" destOrd="0" parTransId="{5291BAFE-50EB-4AEB-9CE0-3B2F36452EFC}" sibTransId="{5E34B318-15D3-4018-B28E-4B742A68B413}"/>
    <dgm:cxn modelId="{A812B344-420D-40C9-A0AE-B724FF0BB55F}" srcId="{4CE94B52-B7CA-49DB-913E-DFFD0B512971}" destId="{57BAB4A4-4C96-4566-A071-764E0D6471C5}" srcOrd="1" destOrd="0" parTransId="{CB20C354-CF44-483E-B30D-65DCD4BEFBCF}" sibTransId="{7A0136B2-C62B-42F0-9776-6B80221F7A3A}"/>
    <dgm:cxn modelId="{6FECCF32-907F-444C-9E1D-DABF253F0AE6}" type="presOf" srcId="{32566BEC-8261-4EDA-BD80-21C6B4E839C2}" destId="{42DE635D-FEA7-4D13-A18B-3D2CDD8D9D25}" srcOrd="0" destOrd="0" presId="urn:microsoft.com/office/officeart/2005/8/layout/orgChart1"/>
    <dgm:cxn modelId="{16E5C66E-8E46-44C5-85E9-9CC00A71C5CC}" type="presOf" srcId="{8C46C7A8-C3A6-416C-BE4D-1D59C04A0616}" destId="{1A16ED28-EE93-42F0-8ECD-B0B8EA6681AE}" srcOrd="1" destOrd="0" presId="urn:microsoft.com/office/officeart/2005/8/layout/orgChart1"/>
    <dgm:cxn modelId="{41D3E4D8-F864-4A21-AC32-8875BFC5343B}" type="presOf" srcId="{69AD430E-C984-4C3F-AD04-6AE9245422DE}" destId="{905FA4BD-823A-4DBC-B6C3-AE0EF7EB544B}" srcOrd="0" destOrd="0" presId="urn:microsoft.com/office/officeart/2005/8/layout/orgChart1"/>
    <dgm:cxn modelId="{4D8C1491-A2A0-4D7C-98E6-635D280B9624}" type="presOf" srcId="{4046CB89-1C62-4AE9-8F32-765CFB574D93}" destId="{DF52E326-4209-46ED-A116-13A781D164D3}" srcOrd="1" destOrd="0" presId="urn:microsoft.com/office/officeart/2005/8/layout/orgChart1"/>
    <dgm:cxn modelId="{6AE92279-B42F-422A-ACBF-43071E69B28D}" type="presOf" srcId="{FD1BDC84-2197-4366-887A-CA22AD7CB0C7}" destId="{6D56C6D8-74B1-43BE-B288-DF6E5634A838}" srcOrd="0" destOrd="0" presId="urn:microsoft.com/office/officeart/2005/8/layout/orgChart1"/>
    <dgm:cxn modelId="{EDA9BECD-C6CA-453A-98D7-76C215F6D7A7}" type="presOf" srcId="{4C125362-B319-4302-82C6-B82336E14B66}" destId="{25141F2D-D674-49BB-AE68-0CA0C220D782}" srcOrd="0" destOrd="0" presId="urn:microsoft.com/office/officeart/2005/8/layout/orgChart1"/>
    <dgm:cxn modelId="{C875C6A4-1B04-4B5A-B4BD-5E15F0C8EFB0}" type="presOf" srcId="{7137F455-13A3-4DC9-8C7B-BC8FD94C6324}" destId="{986EBD1B-F624-49CF-A7A2-8DAECA30A5D6}" srcOrd="0" destOrd="0" presId="urn:microsoft.com/office/officeart/2005/8/layout/orgChart1"/>
    <dgm:cxn modelId="{A569530D-1AC1-4B30-8FD2-7B4A7299FB9D}" srcId="{A7DDCA00-0048-4EF5-BC53-905A55164BDF}" destId="{6F627769-1BC1-4180-BBAD-43FBEF02E7A3}" srcOrd="0" destOrd="0" parTransId="{6CC03B51-957D-426F-A27A-E70488D0C692}" sibTransId="{4A1F28F0-A400-4FE9-8248-13FFDF95182F}"/>
    <dgm:cxn modelId="{A49D850B-008A-441D-AB96-DDD4EFE75DA3}" type="presOf" srcId="{94BEEE13-130E-4EEC-9DDD-C7717CBEA280}" destId="{20DA65EC-B977-44BC-B913-624B459DC3A9}" srcOrd="1" destOrd="0" presId="urn:microsoft.com/office/officeart/2005/8/layout/orgChart1"/>
    <dgm:cxn modelId="{BAAF58BC-47DA-48F9-80F0-4A71BB665E1F}" srcId="{94BEEE13-130E-4EEC-9DDD-C7717CBEA280}" destId="{11C32C24-0F03-4FC0-8630-1882A84D8B03}" srcOrd="0" destOrd="0" parTransId="{A1B07B9E-D37E-4073-B9A4-7F959FA327DA}" sibTransId="{ACA57342-2F5A-4022-8703-5D071F3A1A4D}"/>
    <dgm:cxn modelId="{803260C1-C515-4E40-8DA8-8AB97F9DA4B8}" type="presOf" srcId="{95D067FD-DBC8-4057-A6EB-9147E9D1509F}" destId="{5ADB368B-2474-4990-9790-1964FFE6ADA7}" srcOrd="0" destOrd="0" presId="urn:microsoft.com/office/officeart/2005/8/layout/orgChart1"/>
    <dgm:cxn modelId="{3AF4117B-1921-439A-A105-34FA22D9E169}" type="presOf" srcId="{A7DDCA00-0048-4EF5-BC53-905A55164BDF}" destId="{E5ED7200-733D-4CAE-BB2A-46639CCAD156}" srcOrd="1" destOrd="0" presId="urn:microsoft.com/office/officeart/2005/8/layout/orgChart1"/>
    <dgm:cxn modelId="{A041DAB6-C81D-4C77-A535-2365C76D44E8}" type="presOf" srcId="{8C46C7A8-C3A6-416C-BE4D-1D59C04A0616}" destId="{9205F97A-6733-4AD4-83C7-F9CC58361622}" srcOrd="0" destOrd="0" presId="urn:microsoft.com/office/officeart/2005/8/layout/orgChart1"/>
    <dgm:cxn modelId="{AF8F9EA1-62F0-4E9F-8E83-73B5491A5C2C}" type="presOf" srcId="{57BAB4A4-4C96-4566-A071-764E0D6471C5}" destId="{A496B5B2-802E-4CBA-BE8F-87A65B7CD56B}" srcOrd="0" destOrd="0" presId="urn:microsoft.com/office/officeart/2005/8/layout/orgChart1"/>
    <dgm:cxn modelId="{DFB9679B-4499-498D-813E-BDE9E19EDA30}" type="presOf" srcId="{5291BAFE-50EB-4AEB-9CE0-3B2F36452EFC}" destId="{CEE9C22B-F0CD-490A-9E68-231107E7778E}" srcOrd="0" destOrd="0" presId="urn:microsoft.com/office/officeart/2005/8/layout/orgChart1"/>
    <dgm:cxn modelId="{7D6C4C26-0A5F-41E6-8A9D-5C6833ABDE90}" srcId="{8C46C7A8-C3A6-416C-BE4D-1D59C04A0616}" destId="{94BEEE13-130E-4EEC-9DDD-C7717CBEA280}" srcOrd="0" destOrd="0" parTransId="{7E3A6A4B-4C53-4A48-A69D-10730FB2351B}" sibTransId="{9DF2AA8D-220F-426C-959B-3D77FEEF6402}"/>
    <dgm:cxn modelId="{C03D0D82-931A-4823-8F34-C1947D38CEEE}" srcId="{94BEEE13-130E-4EEC-9DDD-C7717CBEA280}" destId="{4C125362-B319-4302-82C6-B82336E14B66}" srcOrd="1" destOrd="0" parTransId="{8AC781BD-4676-40BC-A90F-00CBE2982E9F}" sibTransId="{4490E2E9-C8C4-4616-AD4E-502E587244AC}"/>
    <dgm:cxn modelId="{2765B731-E19C-4C77-84EA-FF83585FDD54}" type="presOf" srcId="{6CC03B51-957D-426F-A27A-E70488D0C692}" destId="{D50F4E5B-178E-44D3-9177-4EEFFF1B0323}" srcOrd="0" destOrd="0" presId="urn:microsoft.com/office/officeart/2005/8/layout/orgChart1"/>
    <dgm:cxn modelId="{28DC27EF-2540-4D72-B491-E588FC251BE0}" srcId="{62BB8B7A-11B3-4683-A3B2-198F9DB8CF18}" destId="{32566BEC-8261-4EDA-BD80-21C6B4E839C2}" srcOrd="1" destOrd="0" parTransId="{FD1BDC84-2197-4366-887A-CA22AD7CB0C7}" sibTransId="{073FE429-887C-4E49-AF08-334D3DF458B8}"/>
    <dgm:cxn modelId="{2984C132-7FA8-483F-894F-F466F70A4142}" type="presOf" srcId="{1660E291-5E37-40E6-A617-32F4A793FD75}" destId="{4315641D-3433-4048-9721-FF13A4E44DEB}" srcOrd="0" destOrd="0" presId="urn:microsoft.com/office/officeart/2005/8/layout/orgChart1"/>
    <dgm:cxn modelId="{B33BED36-CD63-4C66-95BB-F6853A41B435}" type="presOf" srcId="{94BEEE13-130E-4EEC-9DDD-C7717CBEA280}" destId="{A9AB6393-0EAF-4B5A-ABA6-A74820A21F63}" srcOrd="0" destOrd="0" presId="urn:microsoft.com/office/officeart/2005/8/layout/orgChart1"/>
    <dgm:cxn modelId="{775B7290-0C1F-4054-99B0-7F2DFF3420A2}" type="presOf" srcId="{6F627769-1BC1-4180-BBAD-43FBEF02E7A3}" destId="{39D0D6DF-99F7-4929-B687-2955C2238DF2}" srcOrd="1" destOrd="0" presId="urn:microsoft.com/office/officeart/2005/8/layout/orgChart1"/>
    <dgm:cxn modelId="{625E0246-9E68-455F-9A22-2C2B1F1780BD}" srcId="{95D067FD-DBC8-4057-A6EB-9147E9D1509F}" destId="{4CE94B52-B7CA-49DB-913E-DFFD0B512971}" srcOrd="0" destOrd="0" parTransId="{75327EB1-8DD9-46B8-A4E3-1734E7F54B3E}" sibTransId="{A067AA4F-F3E4-4A47-88F4-96A3FABFEE5A}"/>
    <dgm:cxn modelId="{1FF8F9DF-2BDF-4865-812B-1541DCEAD39D}" srcId="{57BAB4A4-4C96-4566-A071-764E0D6471C5}" destId="{79F3DFFE-3EBC-4C48-85F0-30EB10204FB9}" srcOrd="0" destOrd="0" parTransId="{D9CBFF1D-85A4-4066-8DBB-D04869593D0B}" sibTransId="{0C3A7901-9E90-4BED-86E9-08F3C18AC227}"/>
    <dgm:cxn modelId="{1DC8341A-2AB1-4D10-BD1A-2BE5EF3458F4}" type="presOf" srcId="{57BAB4A4-4C96-4566-A071-764E0D6471C5}" destId="{891DBB9B-425B-45B8-BBC7-37546DA44D81}" srcOrd="1" destOrd="0" presId="urn:microsoft.com/office/officeart/2005/8/layout/orgChart1"/>
    <dgm:cxn modelId="{BA5E96A0-D50C-48A1-8C8D-EC86EE7EAA17}" type="presOf" srcId="{A1B07B9E-D37E-4073-B9A4-7F959FA327DA}" destId="{C3860371-915D-47FF-A999-7D063E26ABDD}" srcOrd="0" destOrd="0" presId="urn:microsoft.com/office/officeart/2005/8/layout/orgChart1"/>
    <dgm:cxn modelId="{65F9F5D9-AE37-46C0-B160-D2F12BBA9EB0}" srcId="{8C46C7A8-C3A6-416C-BE4D-1D59C04A0616}" destId="{A7DDCA00-0048-4EF5-BC53-905A55164BDF}" srcOrd="1" destOrd="0" parTransId="{69AD430E-C984-4C3F-AD04-6AE9245422DE}" sibTransId="{15D9063B-E0DE-4BE8-AB26-F2590D01EF90}"/>
    <dgm:cxn modelId="{99437BE9-9BA9-45B4-B608-A0B948ECFB86}" type="presOf" srcId="{A7DDCA00-0048-4EF5-BC53-905A55164BDF}" destId="{3622CEB4-DF89-40B5-B6FF-C861F20516A8}" srcOrd="0" destOrd="0" presId="urn:microsoft.com/office/officeart/2005/8/layout/orgChart1"/>
    <dgm:cxn modelId="{A2BBCD99-5F9F-4F0B-A4E4-D6FC73DC3CA3}" srcId="{94BEEE13-130E-4EEC-9DDD-C7717CBEA280}" destId="{0ABD9981-A34B-4DEB-9533-9BA9A24DF6E1}" srcOrd="2" destOrd="0" parTransId="{344E5DE4-1469-41EC-A8E3-47C52589CB06}" sibTransId="{55FE85F9-C597-4AAC-94FB-81769670B2E6}"/>
    <dgm:cxn modelId="{ED598B72-A398-4342-8AF8-E342E6E83956}" type="presOf" srcId="{D9CBFF1D-85A4-4066-8DBB-D04869593D0B}" destId="{C2F241C3-3447-4734-B4A8-C7B001806B4A}" srcOrd="0" destOrd="0" presId="urn:microsoft.com/office/officeart/2005/8/layout/orgChart1"/>
    <dgm:cxn modelId="{893FA97E-D04D-458F-A739-4B9F52A482F8}" type="presOf" srcId="{0ABD9981-A34B-4DEB-9533-9BA9A24DF6E1}" destId="{7742CE8A-E277-4714-A730-CBE9A02DA09F}" srcOrd="1" destOrd="0" presId="urn:microsoft.com/office/officeart/2005/8/layout/orgChart1"/>
    <dgm:cxn modelId="{F6F151BD-1004-4DCB-A5C6-8DCD6017523B}" type="presOf" srcId="{11C32C24-0F03-4FC0-8630-1882A84D8B03}" destId="{73A01B37-EE71-4A30-937E-38642B6A8CC0}" srcOrd="1" destOrd="0" presId="urn:microsoft.com/office/officeart/2005/8/layout/orgChart1"/>
    <dgm:cxn modelId="{0D1CC5EE-489F-4444-944C-B3B481B3D220}" srcId="{A7DDCA00-0048-4EF5-BC53-905A55164BDF}" destId="{62BB8B7A-11B3-4683-A3B2-198F9DB8CF18}" srcOrd="1" destOrd="0" parTransId="{1660E291-5E37-40E6-A617-32F4A793FD75}" sibTransId="{790A94CF-A05C-4157-9D98-4AA3FF2653E9}"/>
    <dgm:cxn modelId="{E180A5B4-23FC-4DA4-AA8F-BAD2FAD130FD}" type="presOf" srcId="{62BB8B7A-11B3-4683-A3B2-198F9DB8CF18}" destId="{667723AA-80BA-4063-808C-36ED4D8CF8FE}" srcOrd="1" destOrd="0" presId="urn:microsoft.com/office/officeart/2005/8/layout/orgChart1"/>
    <dgm:cxn modelId="{067363B5-9A36-49E5-B189-186492D5F7D3}" type="presOf" srcId="{4CE94B52-B7CA-49DB-913E-DFFD0B512971}" destId="{10EFC701-3233-4158-BF9F-CBAA1551CA49}" srcOrd="0" destOrd="0" presId="urn:microsoft.com/office/officeart/2005/8/layout/orgChart1"/>
    <dgm:cxn modelId="{A5A0C5CF-0DE8-44FB-8EF9-578A2ABA1AA0}" type="presOf" srcId="{CB20C354-CF44-483E-B30D-65DCD4BEFBCF}" destId="{6F0B2341-6DE9-45F7-B07F-BCBA3B1ED4CE}" srcOrd="0" destOrd="0" presId="urn:microsoft.com/office/officeart/2005/8/layout/orgChart1"/>
    <dgm:cxn modelId="{2A78422B-1B78-4A05-89B6-1D93375C9A11}" type="presOf" srcId="{79F3DFFE-3EBC-4C48-85F0-30EB10204FB9}" destId="{09C0EBA3-7236-4AE4-A870-635EA7F58EE0}" srcOrd="1" destOrd="0" presId="urn:microsoft.com/office/officeart/2005/8/layout/orgChart1"/>
    <dgm:cxn modelId="{AE34F005-0BC6-4724-8AE5-C6EF23CA19AB}" type="presOf" srcId="{79F3DFFE-3EBC-4C48-85F0-30EB10204FB9}" destId="{D1370E5A-24B5-48E4-A609-70BFD9FCB851}" srcOrd="0" destOrd="0" presId="urn:microsoft.com/office/officeart/2005/8/layout/orgChart1"/>
    <dgm:cxn modelId="{B8DAF96E-AF23-4208-8F4C-2BA517CC7B21}" type="presOf" srcId="{344E5DE4-1469-41EC-A8E3-47C52589CB06}" destId="{1A5C9C4F-64FB-40ED-A99E-D38A51E57A1A}" srcOrd="0" destOrd="0" presId="urn:microsoft.com/office/officeart/2005/8/layout/orgChart1"/>
    <dgm:cxn modelId="{D68CD62D-E676-4558-B5B2-C7155D893189}" type="presOf" srcId="{32566BEC-8261-4EDA-BD80-21C6B4E839C2}" destId="{B11876D7-9C9C-47A0-BAE8-985FB97E955A}" srcOrd="1" destOrd="0" presId="urn:microsoft.com/office/officeart/2005/8/layout/orgChart1"/>
    <dgm:cxn modelId="{734512D6-4F45-4F55-B098-B9F33F98EAE9}" type="presOf" srcId="{6F627769-1BC1-4180-BBAD-43FBEF02E7A3}" destId="{8C178A2A-732D-4104-AE7D-0EB7E87922FE}" srcOrd="0" destOrd="0" presId="urn:microsoft.com/office/officeart/2005/8/layout/orgChart1"/>
    <dgm:cxn modelId="{4DE2B880-25AC-43BA-9196-40116C9BB14A}" type="presOf" srcId="{11C32C24-0F03-4FC0-8630-1882A84D8B03}" destId="{D8A96AEF-FF26-4596-89A9-7AB6BD721D94}" srcOrd="0" destOrd="0" presId="urn:microsoft.com/office/officeart/2005/8/layout/orgChart1"/>
    <dgm:cxn modelId="{63501B83-7D98-4B64-B536-6B4C1CD0ACC3}" type="presOf" srcId="{4CE94B52-B7CA-49DB-913E-DFFD0B512971}" destId="{04D61C4A-BCC4-4F2B-8268-1FD1E38A7A4F}" srcOrd="1" destOrd="0" presId="urn:microsoft.com/office/officeart/2005/8/layout/orgChart1"/>
    <dgm:cxn modelId="{26FD043C-E039-410F-9F62-F0D736114AE4}" srcId="{62BB8B7A-11B3-4683-A3B2-198F9DB8CF18}" destId="{4046CB89-1C62-4AE9-8F32-765CFB574D93}" srcOrd="0" destOrd="0" parTransId="{7137F455-13A3-4DC9-8C7B-BC8FD94C6324}" sibTransId="{DBF02CB1-28E6-4EBA-8D9B-213F206BB4B0}"/>
    <dgm:cxn modelId="{8CDBE6AF-EC7B-4EC2-97E2-55A1046B2487}" type="presParOf" srcId="{5ADB368B-2474-4990-9790-1964FFE6ADA7}" destId="{0D357D5C-ECCD-4A64-B24D-3BF678D5F03F}" srcOrd="0" destOrd="0" presId="urn:microsoft.com/office/officeart/2005/8/layout/orgChart1"/>
    <dgm:cxn modelId="{C1A0470A-6EAF-4629-9F0C-FE91E5F6CD31}" type="presParOf" srcId="{0D357D5C-ECCD-4A64-B24D-3BF678D5F03F}" destId="{7D20DFB5-4B04-473A-A502-E55F1C28E1C1}" srcOrd="0" destOrd="0" presId="urn:microsoft.com/office/officeart/2005/8/layout/orgChart1"/>
    <dgm:cxn modelId="{020CD79A-10D6-4592-8282-FAB27B60B6F2}" type="presParOf" srcId="{7D20DFB5-4B04-473A-A502-E55F1C28E1C1}" destId="{10EFC701-3233-4158-BF9F-CBAA1551CA49}" srcOrd="0" destOrd="0" presId="urn:microsoft.com/office/officeart/2005/8/layout/orgChart1"/>
    <dgm:cxn modelId="{26F206F7-58C8-44E4-8766-AB39BE7D699A}" type="presParOf" srcId="{7D20DFB5-4B04-473A-A502-E55F1C28E1C1}" destId="{04D61C4A-BCC4-4F2B-8268-1FD1E38A7A4F}" srcOrd="1" destOrd="0" presId="urn:microsoft.com/office/officeart/2005/8/layout/orgChart1"/>
    <dgm:cxn modelId="{68404E50-4A4E-4678-93CD-44BA11F83A4F}" type="presParOf" srcId="{0D357D5C-ECCD-4A64-B24D-3BF678D5F03F}" destId="{9743ADAF-5A05-40B3-B1C4-2F62BD116CC4}" srcOrd="1" destOrd="0" presId="urn:microsoft.com/office/officeart/2005/8/layout/orgChart1"/>
    <dgm:cxn modelId="{CF8AA3E8-EB82-4AE5-8972-8A93BB46D3C1}" type="presParOf" srcId="{9743ADAF-5A05-40B3-B1C4-2F62BD116CC4}" destId="{CEE9C22B-F0CD-490A-9E68-231107E7778E}" srcOrd="0" destOrd="0" presId="urn:microsoft.com/office/officeart/2005/8/layout/orgChart1"/>
    <dgm:cxn modelId="{46EE7759-5F5B-43F5-A82B-54732B88E6C4}" type="presParOf" srcId="{9743ADAF-5A05-40B3-B1C4-2F62BD116CC4}" destId="{8F8A3C4F-2E6C-4395-A321-52AE9944CBBD}" srcOrd="1" destOrd="0" presId="urn:microsoft.com/office/officeart/2005/8/layout/orgChart1"/>
    <dgm:cxn modelId="{8F6E8BA4-9953-478C-B520-D99416C391C9}" type="presParOf" srcId="{8F8A3C4F-2E6C-4395-A321-52AE9944CBBD}" destId="{27D7FF5F-4A41-4B8A-81D4-57BBC2EDE54A}" srcOrd="0" destOrd="0" presId="urn:microsoft.com/office/officeart/2005/8/layout/orgChart1"/>
    <dgm:cxn modelId="{3E5B8B8A-3480-40B8-BDD1-7A3A4E2A1F3B}" type="presParOf" srcId="{27D7FF5F-4A41-4B8A-81D4-57BBC2EDE54A}" destId="{9205F97A-6733-4AD4-83C7-F9CC58361622}" srcOrd="0" destOrd="0" presId="urn:microsoft.com/office/officeart/2005/8/layout/orgChart1"/>
    <dgm:cxn modelId="{CB763DC4-26D2-458C-A31F-B39CF6314D82}" type="presParOf" srcId="{27D7FF5F-4A41-4B8A-81D4-57BBC2EDE54A}" destId="{1A16ED28-EE93-42F0-8ECD-B0B8EA6681AE}" srcOrd="1" destOrd="0" presId="urn:microsoft.com/office/officeart/2005/8/layout/orgChart1"/>
    <dgm:cxn modelId="{78CD5EC4-18D9-4FEA-94BB-D93AB729857A}" type="presParOf" srcId="{8F8A3C4F-2E6C-4395-A321-52AE9944CBBD}" destId="{7CC735E5-D14E-4BBD-8866-A01C983E8A09}" srcOrd="1" destOrd="0" presId="urn:microsoft.com/office/officeart/2005/8/layout/orgChart1"/>
    <dgm:cxn modelId="{E639C313-2BD9-46B0-9F9D-CA1983F2AC50}" type="presParOf" srcId="{7CC735E5-D14E-4BBD-8866-A01C983E8A09}" destId="{77606003-3225-44DD-BFD3-B9CBC451291F}" srcOrd="0" destOrd="0" presId="urn:microsoft.com/office/officeart/2005/8/layout/orgChart1"/>
    <dgm:cxn modelId="{388C7659-E66B-445C-AD66-7A3580E2620B}" type="presParOf" srcId="{7CC735E5-D14E-4BBD-8866-A01C983E8A09}" destId="{77014639-F787-4E5E-957E-323C7B3F4F0E}" srcOrd="1" destOrd="0" presId="urn:microsoft.com/office/officeart/2005/8/layout/orgChart1"/>
    <dgm:cxn modelId="{59D25523-148C-4864-B208-B9265887ABFF}" type="presParOf" srcId="{77014639-F787-4E5E-957E-323C7B3F4F0E}" destId="{C8E0C274-3D79-498B-BAC7-568BF8913758}" srcOrd="0" destOrd="0" presId="urn:microsoft.com/office/officeart/2005/8/layout/orgChart1"/>
    <dgm:cxn modelId="{E5AE93FD-92E0-4EA8-9696-F0EE60CC0D04}" type="presParOf" srcId="{C8E0C274-3D79-498B-BAC7-568BF8913758}" destId="{A9AB6393-0EAF-4B5A-ABA6-A74820A21F63}" srcOrd="0" destOrd="0" presId="urn:microsoft.com/office/officeart/2005/8/layout/orgChart1"/>
    <dgm:cxn modelId="{B31B47B9-9F6C-48A9-8FD7-B63FF62F812A}" type="presParOf" srcId="{C8E0C274-3D79-498B-BAC7-568BF8913758}" destId="{20DA65EC-B977-44BC-B913-624B459DC3A9}" srcOrd="1" destOrd="0" presId="urn:microsoft.com/office/officeart/2005/8/layout/orgChart1"/>
    <dgm:cxn modelId="{E66B0324-89F3-4468-89B5-1B17B8A4782C}" type="presParOf" srcId="{77014639-F787-4E5E-957E-323C7B3F4F0E}" destId="{A511EDA9-ACBF-4C4B-B213-EAD6C9F56E5E}" srcOrd="1" destOrd="0" presId="urn:microsoft.com/office/officeart/2005/8/layout/orgChart1"/>
    <dgm:cxn modelId="{3FF1DA77-0CAF-4FC5-9D1E-3749BA0561DA}" type="presParOf" srcId="{A511EDA9-ACBF-4C4B-B213-EAD6C9F56E5E}" destId="{C3860371-915D-47FF-A999-7D063E26ABDD}" srcOrd="0" destOrd="0" presId="urn:microsoft.com/office/officeart/2005/8/layout/orgChart1"/>
    <dgm:cxn modelId="{D02289EB-A47B-4274-9923-9BBCF13A663A}" type="presParOf" srcId="{A511EDA9-ACBF-4C4B-B213-EAD6C9F56E5E}" destId="{F34C029F-0E7D-4B01-B3A8-FBF590A2C6F6}" srcOrd="1" destOrd="0" presId="urn:microsoft.com/office/officeart/2005/8/layout/orgChart1"/>
    <dgm:cxn modelId="{F464BF47-53EA-40E9-9E11-0D49D8FE5C10}" type="presParOf" srcId="{F34C029F-0E7D-4B01-B3A8-FBF590A2C6F6}" destId="{883DF94F-0C20-463D-9F91-C72670AD8E44}" srcOrd="0" destOrd="0" presId="urn:microsoft.com/office/officeart/2005/8/layout/orgChart1"/>
    <dgm:cxn modelId="{E81E0846-FB02-46FE-B58F-EFE4A6979A4A}" type="presParOf" srcId="{883DF94F-0C20-463D-9F91-C72670AD8E44}" destId="{D8A96AEF-FF26-4596-89A9-7AB6BD721D94}" srcOrd="0" destOrd="0" presId="urn:microsoft.com/office/officeart/2005/8/layout/orgChart1"/>
    <dgm:cxn modelId="{4906728C-9763-49D8-B7AF-8E5E43513A51}" type="presParOf" srcId="{883DF94F-0C20-463D-9F91-C72670AD8E44}" destId="{73A01B37-EE71-4A30-937E-38642B6A8CC0}" srcOrd="1" destOrd="0" presId="urn:microsoft.com/office/officeart/2005/8/layout/orgChart1"/>
    <dgm:cxn modelId="{72A3E19D-190B-4E23-A90E-8D2E21E74924}" type="presParOf" srcId="{F34C029F-0E7D-4B01-B3A8-FBF590A2C6F6}" destId="{A37CBCA5-FEF6-41FD-B38B-FF2A0DE86861}" srcOrd="1" destOrd="0" presId="urn:microsoft.com/office/officeart/2005/8/layout/orgChart1"/>
    <dgm:cxn modelId="{D961294D-35EB-4EC0-AF99-57A34FFD024F}" type="presParOf" srcId="{F34C029F-0E7D-4B01-B3A8-FBF590A2C6F6}" destId="{3CE59808-0C7B-407F-BF37-B861CC3A66D4}" srcOrd="2" destOrd="0" presId="urn:microsoft.com/office/officeart/2005/8/layout/orgChart1"/>
    <dgm:cxn modelId="{59D78284-BACA-492D-AA7F-79E065571269}" type="presParOf" srcId="{A511EDA9-ACBF-4C4B-B213-EAD6C9F56E5E}" destId="{673A353D-F32F-47C9-B81A-BD74B18A837F}" srcOrd="2" destOrd="0" presId="urn:microsoft.com/office/officeart/2005/8/layout/orgChart1"/>
    <dgm:cxn modelId="{A4286FBF-B93C-48EF-B79C-655642442BE9}" type="presParOf" srcId="{A511EDA9-ACBF-4C4B-B213-EAD6C9F56E5E}" destId="{4A1F4709-3036-4F06-823C-94DEC6269301}" srcOrd="3" destOrd="0" presId="urn:microsoft.com/office/officeart/2005/8/layout/orgChart1"/>
    <dgm:cxn modelId="{B3D894F4-539A-4C56-85D8-CBDB82D2B740}" type="presParOf" srcId="{4A1F4709-3036-4F06-823C-94DEC6269301}" destId="{C9D0555B-6EC1-4344-81EF-D26EA52AA196}" srcOrd="0" destOrd="0" presId="urn:microsoft.com/office/officeart/2005/8/layout/orgChart1"/>
    <dgm:cxn modelId="{06675E57-7331-46D6-92BD-CDD0AE0421EC}" type="presParOf" srcId="{C9D0555B-6EC1-4344-81EF-D26EA52AA196}" destId="{25141F2D-D674-49BB-AE68-0CA0C220D782}" srcOrd="0" destOrd="0" presId="urn:microsoft.com/office/officeart/2005/8/layout/orgChart1"/>
    <dgm:cxn modelId="{900F49AC-AC69-4F3A-8C5C-DADAF8E0C9A2}" type="presParOf" srcId="{C9D0555B-6EC1-4344-81EF-D26EA52AA196}" destId="{4DE4485D-C966-4760-8B60-C48354DCE04F}" srcOrd="1" destOrd="0" presId="urn:microsoft.com/office/officeart/2005/8/layout/orgChart1"/>
    <dgm:cxn modelId="{3DB6B6C7-A7FC-4F90-99A3-39261854A4FB}" type="presParOf" srcId="{4A1F4709-3036-4F06-823C-94DEC6269301}" destId="{39E14A84-CC4B-4B80-B1C5-801BD307B276}" srcOrd="1" destOrd="0" presId="urn:microsoft.com/office/officeart/2005/8/layout/orgChart1"/>
    <dgm:cxn modelId="{9D723FA9-AF61-45BF-ABF9-0D3AA8FF8B2D}" type="presParOf" srcId="{4A1F4709-3036-4F06-823C-94DEC6269301}" destId="{BA6A95F2-0C44-4BCD-A802-62D9AB0DA317}" srcOrd="2" destOrd="0" presId="urn:microsoft.com/office/officeart/2005/8/layout/orgChart1"/>
    <dgm:cxn modelId="{7CBBA8AE-43E2-4E14-B0F5-32527DC25B60}" type="presParOf" srcId="{A511EDA9-ACBF-4C4B-B213-EAD6C9F56E5E}" destId="{1A5C9C4F-64FB-40ED-A99E-D38A51E57A1A}" srcOrd="4" destOrd="0" presId="urn:microsoft.com/office/officeart/2005/8/layout/orgChart1"/>
    <dgm:cxn modelId="{D2E4A665-7ACA-485A-A591-50904BA8A08F}" type="presParOf" srcId="{A511EDA9-ACBF-4C4B-B213-EAD6C9F56E5E}" destId="{1BFF744C-63DA-43CB-BA7C-91E82388DB82}" srcOrd="5" destOrd="0" presId="urn:microsoft.com/office/officeart/2005/8/layout/orgChart1"/>
    <dgm:cxn modelId="{6AD87FE8-D013-4F47-BD9C-C9F25A59C2EC}" type="presParOf" srcId="{1BFF744C-63DA-43CB-BA7C-91E82388DB82}" destId="{D2AEBBC9-CEA7-4B6C-AECE-C2E3C8BB2DCA}" srcOrd="0" destOrd="0" presId="urn:microsoft.com/office/officeart/2005/8/layout/orgChart1"/>
    <dgm:cxn modelId="{D2C4789D-4D0E-4524-862C-E2C962606B65}" type="presParOf" srcId="{D2AEBBC9-CEA7-4B6C-AECE-C2E3C8BB2DCA}" destId="{22DAC826-D102-4123-835A-EC61AC6F795E}" srcOrd="0" destOrd="0" presId="urn:microsoft.com/office/officeart/2005/8/layout/orgChart1"/>
    <dgm:cxn modelId="{2AC44739-B5EA-4E37-94B3-F1185A37C70F}" type="presParOf" srcId="{D2AEBBC9-CEA7-4B6C-AECE-C2E3C8BB2DCA}" destId="{7742CE8A-E277-4714-A730-CBE9A02DA09F}" srcOrd="1" destOrd="0" presId="urn:microsoft.com/office/officeart/2005/8/layout/orgChart1"/>
    <dgm:cxn modelId="{BCB34609-8AA4-49D5-BAD4-464D276EE1C2}" type="presParOf" srcId="{1BFF744C-63DA-43CB-BA7C-91E82388DB82}" destId="{F72AB67B-7721-44DE-8260-00B3755D1887}" srcOrd="1" destOrd="0" presId="urn:microsoft.com/office/officeart/2005/8/layout/orgChart1"/>
    <dgm:cxn modelId="{374586F4-85EB-46F1-87D0-B03570DBA28C}" type="presParOf" srcId="{1BFF744C-63DA-43CB-BA7C-91E82388DB82}" destId="{1C84342F-6FCA-40C8-B21C-44A7BF3E9642}" srcOrd="2" destOrd="0" presId="urn:microsoft.com/office/officeart/2005/8/layout/orgChart1"/>
    <dgm:cxn modelId="{3F5DB2BA-F805-4470-AB87-E347F2AFF8A3}" type="presParOf" srcId="{77014639-F787-4E5E-957E-323C7B3F4F0E}" destId="{F3BF9B28-4953-4D4C-BE5C-661CE240EC49}" srcOrd="2" destOrd="0" presId="urn:microsoft.com/office/officeart/2005/8/layout/orgChart1"/>
    <dgm:cxn modelId="{7B80E4F0-5B53-4C7E-8B4A-9B0086E409E1}" type="presParOf" srcId="{7CC735E5-D14E-4BBD-8866-A01C983E8A09}" destId="{905FA4BD-823A-4DBC-B6C3-AE0EF7EB544B}" srcOrd="2" destOrd="0" presId="urn:microsoft.com/office/officeart/2005/8/layout/orgChart1"/>
    <dgm:cxn modelId="{49151872-3877-4088-80C3-F48971D50872}" type="presParOf" srcId="{7CC735E5-D14E-4BBD-8866-A01C983E8A09}" destId="{4873CAC8-FE62-4BE0-94BF-388805DEB728}" srcOrd="3" destOrd="0" presId="urn:microsoft.com/office/officeart/2005/8/layout/orgChart1"/>
    <dgm:cxn modelId="{89A72916-192E-4FB5-8C1B-C59FFA0D51B1}" type="presParOf" srcId="{4873CAC8-FE62-4BE0-94BF-388805DEB728}" destId="{8C45D077-8D4B-46A3-AE00-BBFD59D5AA49}" srcOrd="0" destOrd="0" presId="urn:microsoft.com/office/officeart/2005/8/layout/orgChart1"/>
    <dgm:cxn modelId="{FB970BE4-E96B-4335-A211-81D74E947E61}" type="presParOf" srcId="{8C45D077-8D4B-46A3-AE00-BBFD59D5AA49}" destId="{3622CEB4-DF89-40B5-B6FF-C861F20516A8}" srcOrd="0" destOrd="0" presId="urn:microsoft.com/office/officeart/2005/8/layout/orgChart1"/>
    <dgm:cxn modelId="{225D3DE7-1B3C-41BC-A50D-83FFDD2D896B}" type="presParOf" srcId="{8C45D077-8D4B-46A3-AE00-BBFD59D5AA49}" destId="{E5ED7200-733D-4CAE-BB2A-46639CCAD156}" srcOrd="1" destOrd="0" presId="urn:microsoft.com/office/officeart/2005/8/layout/orgChart1"/>
    <dgm:cxn modelId="{6F7B017B-A7EB-4E9A-9AAD-12F30DF7E6B5}" type="presParOf" srcId="{4873CAC8-FE62-4BE0-94BF-388805DEB728}" destId="{D1530FFE-FEAA-462E-9883-76AFAFC29795}" srcOrd="1" destOrd="0" presId="urn:microsoft.com/office/officeart/2005/8/layout/orgChart1"/>
    <dgm:cxn modelId="{830249B4-E616-437B-964D-386EB318AEE1}" type="presParOf" srcId="{D1530FFE-FEAA-462E-9883-76AFAFC29795}" destId="{D50F4E5B-178E-44D3-9177-4EEFFF1B0323}" srcOrd="0" destOrd="0" presId="urn:microsoft.com/office/officeart/2005/8/layout/orgChart1"/>
    <dgm:cxn modelId="{19E14BF4-4D7C-43B5-8AEA-495EA13C549C}" type="presParOf" srcId="{D1530FFE-FEAA-462E-9883-76AFAFC29795}" destId="{A7F66EDC-906D-47D7-AA3F-69562A25313C}" srcOrd="1" destOrd="0" presId="urn:microsoft.com/office/officeart/2005/8/layout/orgChart1"/>
    <dgm:cxn modelId="{59A74CB9-F253-4588-A083-A30FA8EBE0A8}" type="presParOf" srcId="{A7F66EDC-906D-47D7-AA3F-69562A25313C}" destId="{D4012BB7-D28A-4888-A477-F70D4718414A}" srcOrd="0" destOrd="0" presId="urn:microsoft.com/office/officeart/2005/8/layout/orgChart1"/>
    <dgm:cxn modelId="{04B62E48-FEE1-4F4C-8A30-A9933B663543}" type="presParOf" srcId="{D4012BB7-D28A-4888-A477-F70D4718414A}" destId="{8C178A2A-732D-4104-AE7D-0EB7E87922FE}" srcOrd="0" destOrd="0" presId="urn:microsoft.com/office/officeart/2005/8/layout/orgChart1"/>
    <dgm:cxn modelId="{70A77BB8-4E73-4CE8-91CC-95EA44A1AC2C}" type="presParOf" srcId="{D4012BB7-D28A-4888-A477-F70D4718414A}" destId="{39D0D6DF-99F7-4929-B687-2955C2238DF2}" srcOrd="1" destOrd="0" presId="urn:microsoft.com/office/officeart/2005/8/layout/orgChart1"/>
    <dgm:cxn modelId="{0040366F-286C-4BC6-94D3-70FBF61761FA}" type="presParOf" srcId="{A7F66EDC-906D-47D7-AA3F-69562A25313C}" destId="{A9A22F3E-972A-4716-A6E2-3B655E7050BB}" srcOrd="1" destOrd="0" presId="urn:microsoft.com/office/officeart/2005/8/layout/orgChart1"/>
    <dgm:cxn modelId="{59EB6F0D-BA5C-45C1-A5D3-EAE251712471}" type="presParOf" srcId="{A7F66EDC-906D-47D7-AA3F-69562A25313C}" destId="{B123CEDC-7E39-42BD-9449-50C00CA165A3}" srcOrd="2" destOrd="0" presId="urn:microsoft.com/office/officeart/2005/8/layout/orgChart1"/>
    <dgm:cxn modelId="{76E9803F-388D-4D9B-854B-9CDAE540C0E0}" type="presParOf" srcId="{D1530FFE-FEAA-462E-9883-76AFAFC29795}" destId="{4315641D-3433-4048-9721-FF13A4E44DEB}" srcOrd="2" destOrd="0" presId="urn:microsoft.com/office/officeart/2005/8/layout/orgChart1"/>
    <dgm:cxn modelId="{5E3E90D8-6C24-477C-8B9B-B03755DFAD9B}" type="presParOf" srcId="{D1530FFE-FEAA-462E-9883-76AFAFC29795}" destId="{4C4D2D2C-C449-42BE-B33A-CCAF08073502}" srcOrd="3" destOrd="0" presId="urn:microsoft.com/office/officeart/2005/8/layout/orgChart1"/>
    <dgm:cxn modelId="{FA6BAAED-25CF-422E-AB02-4EACDF8458EA}" type="presParOf" srcId="{4C4D2D2C-C449-42BE-B33A-CCAF08073502}" destId="{70D38A1B-53A2-42BA-9CFA-1809FC0DCA4E}" srcOrd="0" destOrd="0" presId="urn:microsoft.com/office/officeart/2005/8/layout/orgChart1"/>
    <dgm:cxn modelId="{B0DD76AB-3F53-4748-92DB-5F1B4603DFFF}" type="presParOf" srcId="{70D38A1B-53A2-42BA-9CFA-1809FC0DCA4E}" destId="{5A4A4BF7-7BE8-4BB9-AAB6-20BADDFABE1C}" srcOrd="0" destOrd="0" presId="urn:microsoft.com/office/officeart/2005/8/layout/orgChart1"/>
    <dgm:cxn modelId="{3068CCF4-0892-47B3-B87A-503F89016F17}" type="presParOf" srcId="{70D38A1B-53A2-42BA-9CFA-1809FC0DCA4E}" destId="{667723AA-80BA-4063-808C-36ED4D8CF8FE}" srcOrd="1" destOrd="0" presId="urn:microsoft.com/office/officeart/2005/8/layout/orgChart1"/>
    <dgm:cxn modelId="{63438382-0CEC-47FF-876A-18F007B51683}" type="presParOf" srcId="{4C4D2D2C-C449-42BE-B33A-CCAF08073502}" destId="{09841FA1-2C35-4E05-A935-8BAB10D9FDC3}" srcOrd="1" destOrd="0" presId="urn:microsoft.com/office/officeart/2005/8/layout/orgChart1"/>
    <dgm:cxn modelId="{0CE5A19A-3D9B-4579-806A-F3B02572AB91}" type="presParOf" srcId="{09841FA1-2C35-4E05-A935-8BAB10D9FDC3}" destId="{986EBD1B-F624-49CF-A7A2-8DAECA30A5D6}" srcOrd="0" destOrd="0" presId="urn:microsoft.com/office/officeart/2005/8/layout/orgChart1"/>
    <dgm:cxn modelId="{96E105A1-D4C6-44FB-810A-B79B088A9BD4}" type="presParOf" srcId="{09841FA1-2C35-4E05-A935-8BAB10D9FDC3}" destId="{E1E0F46F-872E-42CB-B313-DDB3BD8A7938}" srcOrd="1" destOrd="0" presId="urn:microsoft.com/office/officeart/2005/8/layout/orgChart1"/>
    <dgm:cxn modelId="{3A5AB70E-6A9D-4E5C-8995-5243BBC80C2B}" type="presParOf" srcId="{E1E0F46F-872E-42CB-B313-DDB3BD8A7938}" destId="{86272E65-AC4E-4F19-A97C-0C584592A2F9}" srcOrd="0" destOrd="0" presId="urn:microsoft.com/office/officeart/2005/8/layout/orgChart1"/>
    <dgm:cxn modelId="{4ADE6558-71FE-48E0-AECE-F379BEF7CEA7}" type="presParOf" srcId="{86272E65-AC4E-4F19-A97C-0C584592A2F9}" destId="{E5E5B2AC-9F7D-45F5-A433-916DB59D58EA}" srcOrd="0" destOrd="0" presId="urn:microsoft.com/office/officeart/2005/8/layout/orgChart1"/>
    <dgm:cxn modelId="{42C845D7-AE5B-4DC1-A483-1097FB6D3EC5}" type="presParOf" srcId="{86272E65-AC4E-4F19-A97C-0C584592A2F9}" destId="{DF52E326-4209-46ED-A116-13A781D164D3}" srcOrd="1" destOrd="0" presId="urn:microsoft.com/office/officeart/2005/8/layout/orgChart1"/>
    <dgm:cxn modelId="{FF436575-EF73-41CC-A70B-EE91133F6BC8}" type="presParOf" srcId="{E1E0F46F-872E-42CB-B313-DDB3BD8A7938}" destId="{E5DADB2A-7D09-470C-AF51-551BC3D05C65}" srcOrd="1" destOrd="0" presId="urn:microsoft.com/office/officeart/2005/8/layout/orgChart1"/>
    <dgm:cxn modelId="{74B821E2-CD4F-4BCB-A384-77BCE76781CF}" type="presParOf" srcId="{E1E0F46F-872E-42CB-B313-DDB3BD8A7938}" destId="{F96CB32D-8604-411D-BB64-CFD5D6FEC74C}" srcOrd="2" destOrd="0" presId="urn:microsoft.com/office/officeart/2005/8/layout/orgChart1"/>
    <dgm:cxn modelId="{ABCABD45-E4CE-49C9-AD03-3B71EAF838F9}" type="presParOf" srcId="{09841FA1-2C35-4E05-A935-8BAB10D9FDC3}" destId="{6D56C6D8-74B1-43BE-B288-DF6E5634A838}" srcOrd="2" destOrd="0" presId="urn:microsoft.com/office/officeart/2005/8/layout/orgChart1"/>
    <dgm:cxn modelId="{CB475B5B-F9A5-48A0-9987-708C23B6CEE8}" type="presParOf" srcId="{09841FA1-2C35-4E05-A935-8BAB10D9FDC3}" destId="{7F654A20-DB41-43FE-B704-E9C9012367B8}" srcOrd="3" destOrd="0" presId="urn:microsoft.com/office/officeart/2005/8/layout/orgChart1"/>
    <dgm:cxn modelId="{095E7899-341E-4C7D-88C0-88A9190D7A7E}" type="presParOf" srcId="{7F654A20-DB41-43FE-B704-E9C9012367B8}" destId="{2E6388E9-097B-42F1-AB11-8BE37D211DA8}" srcOrd="0" destOrd="0" presId="urn:microsoft.com/office/officeart/2005/8/layout/orgChart1"/>
    <dgm:cxn modelId="{F45156B5-75C6-4698-99AF-1226C0B7B45F}" type="presParOf" srcId="{2E6388E9-097B-42F1-AB11-8BE37D211DA8}" destId="{42DE635D-FEA7-4D13-A18B-3D2CDD8D9D25}" srcOrd="0" destOrd="0" presId="urn:microsoft.com/office/officeart/2005/8/layout/orgChart1"/>
    <dgm:cxn modelId="{185AEB12-E4D3-48EB-BB2B-3D9D91D7C22B}" type="presParOf" srcId="{2E6388E9-097B-42F1-AB11-8BE37D211DA8}" destId="{B11876D7-9C9C-47A0-BAE8-985FB97E955A}" srcOrd="1" destOrd="0" presId="urn:microsoft.com/office/officeart/2005/8/layout/orgChart1"/>
    <dgm:cxn modelId="{4FC2B8A4-22D3-477B-B920-D582FF078E41}" type="presParOf" srcId="{7F654A20-DB41-43FE-B704-E9C9012367B8}" destId="{7149AC93-0A7E-4376-B741-2D1E8BBB9B7A}" srcOrd="1" destOrd="0" presId="urn:microsoft.com/office/officeart/2005/8/layout/orgChart1"/>
    <dgm:cxn modelId="{F1BBB26E-97F4-41AD-8C84-9798A63D1E37}" type="presParOf" srcId="{7F654A20-DB41-43FE-B704-E9C9012367B8}" destId="{F08E0979-6240-42F4-A2B1-9147B9F56D4D}" srcOrd="2" destOrd="0" presId="urn:microsoft.com/office/officeart/2005/8/layout/orgChart1"/>
    <dgm:cxn modelId="{494560F0-85A6-442B-A1ED-7AC4A0630787}" type="presParOf" srcId="{4C4D2D2C-C449-42BE-B33A-CCAF08073502}" destId="{529233A1-AC31-4533-A22C-1C06F6290184}" srcOrd="2" destOrd="0" presId="urn:microsoft.com/office/officeart/2005/8/layout/orgChart1"/>
    <dgm:cxn modelId="{1BAE06D3-3C89-4A50-BFAE-87FC060F7C78}" type="presParOf" srcId="{4873CAC8-FE62-4BE0-94BF-388805DEB728}" destId="{548D0BD2-F83A-4047-A44A-4DCB054D0A56}" srcOrd="2" destOrd="0" presId="urn:microsoft.com/office/officeart/2005/8/layout/orgChart1"/>
    <dgm:cxn modelId="{63D7D79E-B827-4756-8164-9CD21D34D408}" type="presParOf" srcId="{8F8A3C4F-2E6C-4395-A321-52AE9944CBBD}" destId="{164CBA5A-B4C0-4193-9C93-FD63DB9C9512}" srcOrd="2" destOrd="0" presId="urn:microsoft.com/office/officeart/2005/8/layout/orgChart1"/>
    <dgm:cxn modelId="{07159E22-4915-4A7C-AA80-41EB021DFA9E}" type="presParOf" srcId="{9743ADAF-5A05-40B3-B1C4-2F62BD116CC4}" destId="{6F0B2341-6DE9-45F7-B07F-BCBA3B1ED4CE}" srcOrd="2" destOrd="0" presId="urn:microsoft.com/office/officeart/2005/8/layout/orgChart1"/>
    <dgm:cxn modelId="{0BC24795-61CC-4F37-98A7-4615C7F40F8B}" type="presParOf" srcId="{9743ADAF-5A05-40B3-B1C4-2F62BD116CC4}" destId="{DD00BECB-9214-492E-B5E5-6FEEAB8A3FB2}" srcOrd="3" destOrd="0" presId="urn:microsoft.com/office/officeart/2005/8/layout/orgChart1"/>
    <dgm:cxn modelId="{268826C0-6C10-45C3-BA6E-34FB0326390C}" type="presParOf" srcId="{DD00BECB-9214-492E-B5E5-6FEEAB8A3FB2}" destId="{981279A5-ADBA-4490-8B59-257144D3FAE3}" srcOrd="0" destOrd="0" presId="urn:microsoft.com/office/officeart/2005/8/layout/orgChart1"/>
    <dgm:cxn modelId="{D650B591-103C-4A71-A8C6-DBE33AF6D651}" type="presParOf" srcId="{981279A5-ADBA-4490-8B59-257144D3FAE3}" destId="{A496B5B2-802E-4CBA-BE8F-87A65B7CD56B}" srcOrd="0" destOrd="0" presId="urn:microsoft.com/office/officeart/2005/8/layout/orgChart1"/>
    <dgm:cxn modelId="{59AA5573-D6AC-43D1-9CD5-BB4332364C57}" type="presParOf" srcId="{981279A5-ADBA-4490-8B59-257144D3FAE3}" destId="{891DBB9B-425B-45B8-BBC7-37546DA44D81}" srcOrd="1" destOrd="0" presId="urn:microsoft.com/office/officeart/2005/8/layout/orgChart1"/>
    <dgm:cxn modelId="{79488FD6-910E-4EF8-8CD6-C6C41DDBA32D}" type="presParOf" srcId="{DD00BECB-9214-492E-B5E5-6FEEAB8A3FB2}" destId="{A1C2E667-4D87-49F0-BA37-475CD204276D}" srcOrd="1" destOrd="0" presId="urn:microsoft.com/office/officeart/2005/8/layout/orgChart1"/>
    <dgm:cxn modelId="{83444869-0F5F-460E-ABDF-DC1BAC85079F}" type="presParOf" srcId="{A1C2E667-4D87-49F0-BA37-475CD204276D}" destId="{C2F241C3-3447-4734-B4A8-C7B001806B4A}" srcOrd="0" destOrd="0" presId="urn:microsoft.com/office/officeart/2005/8/layout/orgChart1"/>
    <dgm:cxn modelId="{E15D7178-E56F-495B-AFC5-E19246135242}" type="presParOf" srcId="{A1C2E667-4D87-49F0-BA37-475CD204276D}" destId="{7A2F127E-4808-4CB8-82D0-46BD5BA3A8D5}" srcOrd="1" destOrd="0" presId="urn:microsoft.com/office/officeart/2005/8/layout/orgChart1"/>
    <dgm:cxn modelId="{A80E159A-C50A-42B2-A460-55AC11D4613B}" type="presParOf" srcId="{7A2F127E-4808-4CB8-82D0-46BD5BA3A8D5}" destId="{535B667D-E115-46D5-A1EB-AE70A1D0BA3A}" srcOrd="0" destOrd="0" presId="urn:microsoft.com/office/officeart/2005/8/layout/orgChart1"/>
    <dgm:cxn modelId="{988F70C9-8840-4589-B847-D425E0F69E82}" type="presParOf" srcId="{535B667D-E115-46D5-A1EB-AE70A1D0BA3A}" destId="{D1370E5A-24B5-48E4-A609-70BFD9FCB851}" srcOrd="0" destOrd="0" presId="urn:microsoft.com/office/officeart/2005/8/layout/orgChart1"/>
    <dgm:cxn modelId="{27939305-D380-4B9F-BA1E-C04A14294CF7}" type="presParOf" srcId="{535B667D-E115-46D5-A1EB-AE70A1D0BA3A}" destId="{09C0EBA3-7236-4AE4-A870-635EA7F58EE0}" srcOrd="1" destOrd="0" presId="urn:microsoft.com/office/officeart/2005/8/layout/orgChart1"/>
    <dgm:cxn modelId="{CBB58326-9EFF-481A-8758-5FB1C05987E8}" type="presParOf" srcId="{7A2F127E-4808-4CB8-82D0-46BD5BA3A8D5}" destId="{D6913B3B-FB86-4493-86E5-658C954B2B07}" srcOrd="1" destOrd="0" presId="urn:microsoft.com/office/officeart/2005/8/layout/orgChart1"/>
    <dgm:cxn modelId="{4CEE86CA-EEC9-4AD8-AD41-1A5C983C76F1}" type="presParOf" srcId="{7A2F127E-4808-4CB8-82D0-46BD5BA3A8D5}" destId="{F281BF10-E6C6-41FC-B96D-2D011BA7A439}" srcOrd="2" destOrd="0" presId="urn:microsoft.com/office/officeart/2005/8/layout/orgChart1"/>
    <dgm:cxn modelId="{FD02A4FB-EDF9-4FD2-9CFF-9CFD43EA6042}" type="presParOf" srcId="{DD00BECB-9214-492E-B5E5-6FEEAB8A3FB2}" destId="{DF8080BC-1D68-43D1-AB60-A994D3770D12}" srcOrd="2" destOrd="0" presId="urn:microsoft.com/office/officeart/2005/8/layout/orgChart1"/>
    <dgm:cxn modelId="{1AD3B011-49EA-4959-AB1D-121CD863D198}" type="presParOf" srcId="{0D357D5C-ECCD-4A64-B24D-3BF678D5F03F}" destId="{7C36920B-06DE-4CEC-BDB7-D44F3BA312A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81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752600"/>
          </a:xfrm>
        </p:spPr>
        <p:txBody>
          <a:bodyPr>
            <a:noAutofit/>
          </a:bodyPr>
          <a:lstStyle/>
          <a:p>
            <a:r>
              <a:rPr lang="en-IN" sz="3500" b="1" dirty="0" smtClean="0"/>
              <a:t>GE8291</a:t>
            </a:r>
            <a:r>
              <a:rPr lang="en-IN" sz="3500" dirty="0" smtClean="0"/>
              <a:t/>
            </a:r>
            <a:br>
              <a:rPr lang="en-IN" sz="3500" dirty="0" smtClean="0"/>
            </a:br>
            <a:r>
              <a:rPr lang="en-IN" sz="3200" dirty="0" smtClean="0"/>
              <a:t>Environmental Science and Engineering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Aboitic</a:t>
            </a:r>
            <a:r>
              <a:rPr lang="en-IN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Non Living Things</a:t>
            </a:r>
          </a:p>
          <a:p>
            <a:r>
              <a:rPr lang="en-IN" dirty="0" smtClean="0"/>
              <a:t>Climatic Factors [Helps for growth of biotic community]</a:t>
            </a:r>
          </a:p>
          <a:p>
            <a:pPr lvl="1"/>
            <a:r>
              <a:rPr lang="en-IN" dirty="0" smtClean="0"/>
              <a:t>Rain</a:t>
            </a:r>
          </a:p>
          <a:p>
            <a:pPr lvl="1"/>
            <a:r>
              <a:rPr lang="en-IN" dirty="0" smtClean="0"/>
              <a:t>Temperature</a:t>
            </a:r>
          </a:p>
          <a:p>
            <a:pPr lvl="1"/>
            <a:r>
              <a:rPr lang="en-IN" dirty="0" smtClean="0"/>
              <a:t>Light</a:t>
            </a:r>
          </a:p>
          <a:p>
            <a:pPr lvl="1"/>
            <a:r>
              <a:rPr lang="en-IN" dirty="0" smtClean="0"/>
              <a:t>Wind</a:t>
            </a:r>
          </a:p>
          <a:p>
            <a:pPr lvl="1"/>
            <a:r>
              <a:rPr lang="en-IN" dirty="0" smtClean="0"/>
              <a:t>Humidity</a:t>
            </a:r>
          </a:p>
          <a:p>
            <a:pPr lvl="1"/>
            <a:r>
              <a:rPr lang="en-IN" dirty="0" smtClean="0"/>
              <a:t>Solar Energy</a:t>
            </a:r>
          </a:p>
          <a:p>
            <a:pPr lvl="1"/>
            <a:r>
              <a:rPr lang="en-IN" dirty="0" smtClean="0"/>
              <a:t>Snow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Aboitic</a:t>
            </a:r>
            <a:r>
              <a:rPr lang="en-IN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Chemical Factors</a:t>
            </a:r>
          </a:p>
          <a:p>
            <a:pPr lvl="1"/>
            <a:r>
              <a:rPr lang="en-IN" dirty="0" smtClean="0"/>
              <a:t>pH</a:t>
            </a:r>
          </a:p>
          <a:p>
            <a:pPr lvl="1"/>
            <a:r>
              <a:rPr lang="en-IN" dirty="0" smtClean="0"/>
              <a:t>Essential Nutrients</a:t>
            </a:r>
          </a:p>
          <a:p>
            <a:pPr lvl="2"/>
            <a:r>
              <a:rPr lang="en-IN" dirty="0" smtClean="0"/>
              <a:t>Carbon</a:t>
            </a:r>
          </a:p>
          <a:p>
            <a:pPr lvl="2"/>
            <a:r>
              <a:rPr lang="en-IN" dirty="0" smtClean="0"/>
              <a:t>Nitrogen</a:t>
            </a:r>
          </a:p>
          <a:p>
            <a:pPr lvl="2"/>
            <a:r>
              <a:rPr lang="en-IN" dirty="0" smtClean="0"/>
              <a:t>Phosphors</a:t>
            </a:r>
          </a:p>
          <a:p>
            <a:pPr lvl="2"/>
            <a:r>
              <a:rPr lang="en-IN" dirty="0" smtClean="0"/>
              <a:t>Potassium</a:t>
            </a:r>
          </a:p>
          <a:p>
            <a:pPr lvl="2"/>
            <a:r>
              <a:rPr lang="en-IN" dirty="0" smtClean="0"/>
              <a:t>Hydrogen</a:t>
            </a:r>
          </a:p>
          <a:p>
            <a:pPr lvl="2"/>
            <a:r>
              <a:rPr lang="en-IN" dirty="0" smtClean="0"/>
              <a:t>Oxygen</a:t>
            </a:r>
          </a:p>
          <a:p>
            <a:pPr lvl="2"/>
            <a:r>
              <a:rPr lang="en-IN" dirty="0" smtClean="0"/>
              <a:t>Sulphur</a:t>
            </a:r>
          </a:p>
          <a:p>
            <a:pPr lvl="2"/>
            <a:r>
              <a:rPr lang="en-IN" dirty="0" smtClean="0"/>
              <a:t> Toxic substances </a:t>
            </a:r>
          </a:p>
          <a:p>
            <a:pPr lvl="2"/>
            <a:r>
              <a:rPr lang="en-IN" dirty="0" smtClean="0"/>
              <a:t>Organic substances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Living Things</a:t>
            </a:r>
          </a:p>
          <a:p>
            <a:r>
              <a:rPr lang="en-IN" dirty="0" smtClean="0"/>
              <a:t>Producers</a:t>
            </a:r>
          </a:p>
          <a:p>
            <a:pPr lvl="1"/>
            <a:r>
              <a:rPr lang="en-IN" dirty="0" smtClean="0"/>
              <a:t>Manufacturer of food.</a:t>
            </a:r>
          </a:p>
          <a:p>
            <a:pPr lvl="1"/>
            <a:r>
              <a:rPr lang="en-IN" dirty="0" smtClean="0"/>
              <a:t>Photosynthesis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4071942"/>
            <a:ext cx="5734050" cy="1638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Living Things</a:t>
            </a:r>
          </a:p>
          <a:p>
            <a:r>
              <a:rPr lang="en-IN" dirty="0" smtClean="0"/>
              <a:t>Consumers</a:t>
            </a:r>
            <a:endParaRPr lang="en-US" dirty="0" smtClean="0"/>
          </a:p>
          <a:p>
            <a:pPr lvl="1"/>
            <a:r>
              <a:rPr lang="en-IN" dirty="0" smtClean="0"/>
              <a:t>It eats other livings things for food.</a:t>
            </a:r>
          </a:p>
          <a:p>
            <a:pPr lvl="1"/>
            <a:r>
              <a:rPr lang="en-IN" dirty="0" smtClean="0"/>
              <a:t>It directly or indirectly depends on producers.</a:t>
            </a:r>
          </a:p>
          <a:p>
            <a:pPr lvl="2"/>
            <a:r>
              <a:rPr lang="en-IN" dirty="0" smtClean="0"/>
              <a:t>Primary</a:t>
            </a:r>
          </a:p>
          <a:p>
            <a:pPr lvl="2"/>
            <a:r>
              <a:rPr lang="en-IN" dirty="0" smtClean="0"/>
              <a:t>Secondary</a:t>
            </a:r>
          </a:p>
          <a:p>
            <a:pPr lvl="2"/>
            <a:r>
              <a:rPr lang="en-IN" dirty="0" smtClean="0"/>
              <a:t>Tertiary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IN" dirty="0" smtClean="0"/>
              <a:t>Primary Consumers</a:t>
            </a:r>
          </a:p>
          <a:p>
            <a:pPr lvl="1"/>
            <a:r>
              <a:rPr lang="en-IN" dirty="0" smtClean="0"/>
              <a:t>Directly depends on </a:t>
            </a:r>
            <a:r>
              <a:rPr lang="en-IN" dirty="0" smtClean="0">
                <a:solidFill>
                  <a:srgbClr val="FF0000"/>
                </a:solidFill>
              </a:rPr>
              <a:t>Plants</a:t>
            </a:r>
          </a:p>
          <a:p>
            <a:pPr lvl="1"/>
            <a:r>
              <a:rPr lang="en-IN" dirty="0" smtClean="0"/>
              <a:t>Herbivores</a:t>
            </a:r>
          </a:p>
        </p:txBody>
      </p:sp>
      <p:pic>
        <p:nvPicPr>
          <p:cNvPr id="27652" name="Picture 4" descr="Image result for herbivores 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2714620"/>
            <a:ext cx="4857754" cy="38106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IN" dirty="0" smtClean="0"/>
              <a:t>Secondary Consumers</a:t>
            </a:r>
          </a:p>
          <a:p>
            <a:pPr lvl="1"/>
            <a:r>
              <a:rPr lang="en-IN" dirty="0" smtClean="0"/>
              <a:t>Directly depends on </a:t>
            </a:r>
            <a:r>
              <a:rPr lang="en-IN" dirty="0" smtClean="0">
                <a:solidFill>
                  <a:srgbClr val="FF0000"/>
                </a:solidFill>
              </a:rPr>
              <a:t>Herbivores</a:t>
            </a:r>
          </a:p>
          <a:p>
            <a:pPr lvl="1"/>
            <a:r>
              <a:rPr lang="en-IN" dirty="0" smtClean="0"/>
              <a:t>Also know as primary carnivores </a:t>
            </a:r>
          </a:p>
        </p:txBody>
      </p:sp>
      <p:sp>
        <p:nvSpPr>
          <p:cNvPr id="29698" name="AutoShape 2" descr="Image result for carnivo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AutoShape 8" descr="Image result for f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706" name="Picture 10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4000504"/>
            <a:ext cx="3386920" cy="2256210"/>
          </a:xfrm>
          <a:prstGeom prst="rect">
            <a:avLst/>
          </a:prstGeom>
          <a:noFill/>
        </p:spPr>
      </p:pic>
      <p:pic>
        <p:nvPicPr>
          <p:cNvPr id="29708" name="Picture 12" descr="Image result for snak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4000504"/>
            <a:ext cx="4048068" cy="2277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Secondary Consumers</a:t>
            </a:r>
          </a:p>
          <a:p>
            <a:pPr lvl="1"/>
            <a:r>
              <a:rPr lang="en-IN" dirty="0" smtClean="0"/>
              <a:t>Directly depends on </a:t>
            </a:r>
            <a:r>
              <a:rPr lang="en-IN" dirty="0" smtClean="0">
                <a:solidFill>
                  <a:srgbClr val="FF0000"/>
                </a:solidFill>
              </a:rPr>
              <a:t>primary carnivores </a:t>
            </a:r>
          </a:p>
          <a:p>
            <a:pPr lvl="1"/>
            <a:r>
              <a:rPr lang="en-IN" dirty="0" smtClean="0"/>
              <a:t>Also know as large carnivores </a:t>
            </a:r>
          </a:p>
          <a:p>
            <a:endParaRPr lang="en-US" dirty="0"/>
          </a:p>
        </p:txBody>
      </p:sp>
      <p:pic>
        <p:nvPicPr>
          <p:cNvPr id="5" name="Picture 6" descr="Image result for carnivo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769" y="3643234"/>
            <a:ext cx="3619632" cy="2714724"/>
          </a:xfrm>
          <a:prstGeom prst="rect">
            <a:avLst/>
          </a:prstGeom>
          <a:noFill/>
        </p:spPr>
      </p:pic>
      <p:pic>
        <p:nvPicPr>
          <p:cNvPr id="30722" name="Picture 2" descr="Image result for eag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643314"/>
            <a:ext cx="3714460" cy="26356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Decomposers</a:t>
            </a:r>
          </a:p>
          <a:p>
            <a:pPr lvl="1"/>
            <a:r>
              <a:rPr lang="en-IN" dirty="0" smtClean="0"/>
              <a:t>It is microorganisms. </a:t>
            </a:r>
          </a:p>
          <a:p>
            <a:pPr lvl="1"/>
            <a:r>
              <a:rPr lang="en-IN" dirty="0" smtClean="0"/>
              <a:t>Bacteria and Fungi</a:t>
            </a:r>
          </a:p>
          <a:p>
            <a:pPr lvl="1"/>
            <a:r>
              <a:rPr lang="en-IN" dirty="0" smtClean="0"/>
              <a:t>Attacks the dead (producers and consumers) and decomposes into simple components.</a:t>
            </a:r>
          </a:p>
          <a:p>
            <a:pPr lvl="1"/>
            <a:r>
              <a:rPr lang="en-IN" dirty="0" smtClean="0"/>
              <a:t>It is used by producers to synthesis own food.</a:t>
            </a:r>
          </a:p>
          <a:p>
            <a:pPr lvl="1"/>
            <a:r>
              <a:rPr lang="en-IN" dirty="0" smtClean="0"/>
              <a:t>Also known as</a:t>
            </a:r>
          </a:p>
          <a:p>
            <a:pPr lvl="2"/>
            <a:r>
              <a:rPr lang="en-IN" dirty="0" err="1" smtClean="0"/>
              <a:t>Saprottrophs</a:t>
            </a:r>
            <a:endParaRPr lang="en-IN" dirty="0" smtClean="0"/>
          </a:p>
          <a:p>
            <a:pPr lvl="2"/>
            <a:r>
              <a:rPr lang="en-IN" dirty="0" err="1" smtClean="0"/>
              <a:t>Microconsumers</a:t>
            </a:r>
            <a:endParaRPr lang="en-IN" dirty="0" smtClean="0"/>
          </a:p>
          <a:p>
            <a:pPr lvl="2"/>
            <a:r>
              <a:rPr lang="en-IN" dirty="0" err="1" smtClean="0"/>
              <a:t>Osmotrophs</a:t>
            </a:r>
            <a:r>
              <a:rPr lang="en-IN" dirty="0" smtClean="0"/>
              <a:t> </a:t>
            </a:r>
          </a:p>
          <a:p>
            <a:pPr lvl="1"/>
            <a:endParaRPr lang="en-US" dirty="0"/>
          </a:p>
        </p:txBody>
      </p:sp>
      <p:pic>
        <p:nvPicPr>
          <p:cNvPr id="31746" name="Picture 2" descr="Image result for bacteria and fung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4429132"/>
            <a:ext cx="2678368" cy="22024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of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Three major functions</a:t>
            </a:r>
          </a:p>
          <a:p>
            <a:pPr lvl="1"/>
            <a:r>
              <a:rPr lang="en-IN" dirty="0" smtClean="0"/>
              <a:t>Production and respiration rates of the organisms.</a:t>
            </a:r>
          </a:p>
          <a:p>
            <a:pPr lvl="1"/>
            <a:r>
              <a:rPr lang="en-IN" dirty="0" smtClean="0"/>
              <a:t>Rates of material and nutrient cycle.</a:t>
            </a:r>
          </a:p>
          <a:p>
            <a:pPr lvl="1"/>
            <a:r>
              <a:rPr lang="en-IN" dirty="0" smtClean="0"/>
              <a:t>Biological or ecological regulation.</a:t>
            </a:r>
          </a:p>
          <a:p>
            <a:r>
              <a:rPr lang="en-IN" dirty="0" smtClean="0"/>
              <a:t>Rate of organic mater or biomass production is known as productivity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Primary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Rate of solar energy captured and converted into food through photosynthesis is known as primary productivity.</a:t>
            </a:r>
          </a:p>
          <a:p>
            <a:r>
              <a:rPr lang="en-IN" dirty="0" smtClean="0"/>
              <a:t>How sunlight is utilized.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UNIT​ ​I​ ​</a:t>
            </a:r>
          </a:p>
          <a:p>
            <a:pPr lvl="1"/>
            <a:r>
              <a:rPr lang="en-US" dirty="0" smtClean="0"/>
              <a:t>ENVIRONMENT, ECOSYSTEMS AND BIODIVERSITY </a:t>
            </a:r>
          </a:p>
          <a:p>
            <a:r>
              <a:rPr lang="en-IN" dirty="0" smtClean="0"/>
              <a:t>UNIT II</a:t>
            </a:r>
          </a:p>
          <a:p>
            <a:pPr lvl="1"/>
            <a:r>
              <a:rPr lang="en-US" dirty="0" smtClean="0"/>
              <a:t>ENVIRONMENTAL POLLUTION</a:t>
            </a:r>
          </a:p>
          <a:p>
            <a:r>
              <a:rPr lang="en-US" dirty="0" smtClean="0"/>
              <a:t>UNIT​ ​III​ </a:t>
            </a:r>
          </a:p>
          <a:p>
            <a:pPr lvl="1"/>
            <a:r>
              <a:rPr lang="en-US" dirty="0" smtClean="0"/>
              <a:t>​NATURAL RESOURCES</a:t>
            </a:r>
          </a:p>
          <a:p>
            <a:r>
              <a:rPr lang="en-US" dirty="0" smtClean="0"/>
              <a:t>UNIT​ ​IV​ </a:t>
            </a:r>
          </a:p>
          <a:p>
            <a:pPr lvl="1"/>
            <a:r>
              <a:rPr lang="en-US" dirty="0" smtClean="0"/>
              <a:t>​SOCIAL ISSUES AND THE ENVIRONMENT</a:t>
            </a:r>
          </a:p>
          <a:p>
            <a:r>
              <a:rPr lang="fr-FR" dirty="0" smtClean="0"/>
              <a:t>UNIT​ ​V​ </a:t>
            </a:r>
          </a:p>
          <a:p>
            <a:pPr lvl="1"/>
            <a:r>
              <a:rPr lang="fr-FR" dirty="0" smtClean="0"/>
              <a:t>​</a:t>
            </a:r>
            <a:r>
              <a:rPr lang="en-US" dirty="0" smtClean="0"/>
              <a:t>HUMAN POPULATION AND THE ENVIRONMENT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Secondary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Rate of increase in the biomass of consumer per unit of time is called secondary productivity.</a:t>
            </a:r>
          </a:p>
          <a:p>
            <a:r>
              <a:rPr lang="en-IN" dirty="0" smtClean="0"/>
              <a:t>Ability to distribute or store the energy by consumer.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Food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It is known as the transfer of food energy from plants through a series of organism is referred as food chain.  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500438"/>
            <a:ext cx="5715040" cy="274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Food Webs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Interlinking pattern of various food chains in an ecosystem is called food web.</a:t>
            </a:r>
            <a:endParaRPr lang="en-US" dirty="0"/>
          </a:p>
        </p:txBody>
      </p:sp>
      <p:pic>
        <p:nvPicPr>
          <p:cNvPr id="34818" name="Picture 2" descr="Image result for Food We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857496"/>
            <a:ext cx="4929222" cy="3651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Food Webs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Need of complex of food web.</a:t>
            </a:r>
          </a:p>
          <a:p>
            <a:pPr lvl="1"/>
            <a:r>
              <a:rPr lang="en-IN" dirty="0" smtClean="0"/>
              <a:t>It stabilizes the ecosystem.</a:t>
            </a:r>
          </a:p>
          <a:p>
            <a:pPr lvl="1"/>
            <a:r>
              <a:rPr lang="en-IN" dirty="0" smtClean="0"/>
              <a:t>Linear food chains are vulnerable.</a:t>
            </a:r>
          </a:p>
          <a:p>
            <a:pPr lvl="1"/>
            <a:r>
              <a:rPr lang="en-IN" dirty="0" smtClean="0"/>
              <a:t>It helps tropic level species to survive in tough times like brake in food chains.</a:t>
            </a: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214290"/>
            <a:ext cx="6715172" cy="736568"/>
          </a:xfrm>
        </p:spPr>
        <p:txBody>
          <a:bodyPr>
            <a:normAutofit/>
          </a:bodyPr>
          <a:lstStyle/>
          <a:p>
            <a:r>
              <a:rPr lang="en-IN" sz="3200" dirty="0" smtClean="0"/>
              <a:t>Complex Food Web</a:t>
            </a:r>
            <a:endParaRPr lang="en-US" sz="3200" dirty="0"/>
          </a:p>
        </p:txBody>
      </p:sp>
      <p:pic>
        <p:nvPicPr>
          <p:cNvPr id="38914" name="Picture 2" descr="Image result for Food We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000108"/>
            <a:ext cx="7048606" cy="54481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Pyramid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graphical representation of structure and function of each tropic level of an ecosystems are referred as ecological pyramid.</a:t>
            </a:r>
          </a:p>
          <a:p>
            <a:pPr algn="just"/>
            <a:endParaRPr lang="en-US" dirty="0"/>
          </a:p>
        </p:txBody>
      </p:sp>
      <p:pic>
        <p:nvPicPr>
          <p:cNvPr id="1026" name="Picture 2" descr="Image result for ecological pyrami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3500438"/>
            <a:ext cx="3743325" cy="3105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Level Pyramid</a:t>
            </a:r>
            <a:endParaRPr lang="en-US" dirty="0"/>
          </a:p>
        </p:txBody>
      </p:sp>
      <p:pic>
        <p:nvPicPr>
          <p:cNvPr id="40962" name="Picture 2" descr="Image result for energy pyrami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714488"/>
            <a:ext cx="5429250" cy="46196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Flow in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Energy entered as radiation in ecosystem and converted in to chemical energy by producers.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Energy transfer to tropic level through food chain. </a:t>
            </a:r>
            <a:endParaRPr lang="en-US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2714620"/>
            <a:ext cx="5162610" cy="1475032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5072074"/>
            <a:ext cx="6438994" cy="1491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Flow in Ecosystem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76067" y="2398995"/>
            <a:ext cx="150019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Producers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(Metabolism)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6314" y="2396832"/>
            <a:ext cx="150019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Chemical Energy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86644" y="2410687"/>
            <a:ext cx="150019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Consumer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86314" y="4000504"/>
            <a:ext cx="150019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Decomposers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(Metabolism)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71736" y="4000504"/>
            <a:ext cx="150019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Chemical Energy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Image result for su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00" y="2143020"/>
            <a:ext cx="1285980" cy="1285980"/>
          </a:xfrm>
          <a:prstGeom prst="rect">
            <a:avLst/>
          </a:prstGeom>
          <a:noFill/>
        </p:spPr>
      </p:pic>
      <p:pic>
        <p:nvPicPr>
          <p:cNvPr id="2052" name="Picture 4" descr="Image result for heat symb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84940" y="3819512"/>
            <a:ext cx="1095248" cy="1095248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>
            <a:stCxn id="2050" idx="3"/>
            <a:endCxn id="6" idx="1"/>
          </p:cNvCxnSpPr>
          <p:nvPr/>
        </p:nvCxnSpPr>
        <p:spPr>
          <a:xfrm>
            <a:off x="1714480" y="2786010"/>
            <a:ext cx="861587" cy="5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 flipV="1">
            <a:off x="4076265" y="2789741"/>
            <a:ext cx="710049" cy="2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>
          <a:xfrm>
            <a:off x="6286512" y="2789741"/>
            <a:ext cx="1000132" cy="13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10" idx="0"/>
          </p:cNvCxnSpPr>
          <p:nvPr/>
        </p:nvCxnSpPr>
        <p:spPr>
          <a:xfrm rot="5400000">
            <a:off x="2916156" y="3590493"/>
            <a:ext cx="815691" cy="4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9" idx="1"/>
          </p:cNvCxnSpPr>
          <p:nvPr/>
        </p:nvCxnSpPr>
        <p:spPr>
          <a:xfrm>
            <a:off x="4071934" y="4393413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2052" idx="0"/>
          </p:cNvCxnSpPr>
          <p:nvPr/>
        </p:nvCxnSpPr>
        <p:spPr>
          <a:xfrm rot="5400000">
            <a:off x="7723151" y="3505919"/>
            <a:ext cx="623007" cy="4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3"/>
            <a:endCxn id="2052" idx="1"/>
          </p:cNvCxnSpPr>
          <p:nvPr/>
        </p:nvCxnSpPr>
        <p:spPr>
          <a:xfrm flipV="1">
            <a:off x="6286512" y="4367136"/>
            <a:ext cx="1198428" cy="26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643834" y="5000636"/>
            <a:ext cx="85725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Heat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2910" y="3714752"/>
            <a:ext cx="85725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Sun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Flow in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First Law of Thermodynamics</a:t>
            </a:r>
          </a:p>
          <a:p>
            <a:pPr lvl="1"/>
            <a:r>
              <a:rPr lang="en-IN" dirty="0" smtClean="0"/>
              <a:t>Energy can neither be created nor destroyed.</a:t>
            </a:r>
          </a:p>
          <a:p>
            <a:pPr lvl="1"/>
            <a:r>
              <a:rPr lang="en-IN" dirty="0" smtClean="0"/>
              <a:t>One form of energy is converted into another form</a:t>
            </a:r>
            <a:endParaRPr lang="en-US" dirty="0"/>
          </a:p>
        </p:txBody>
      </p:sp>
      <p:pic>
        <p:nvPicPr>
          <p:cNvPr id="44034" name="Picture 2" descr="Image result for first law of thermodynamic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3500438"/>
            <a:ext cx="5553075" cy="234315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500826" y="5643578"/>
            <a:ext cx="85725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plants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Environmental Science</a:t>
            </a:r>
          </a:p>
          <a:p>
            <a:pPr lvl="1"/>
            <a:r>
              <a:rPr lang="en-IN" dirty="0" smtClean="0"/>
              <a:t>It is a study about the interrelationship of biotic (living) and </a:t>
            </a:r>
            <a:r>
              <a:rPr lang="en-IN" dirty="0" err="1" smtClean="0"/>
              <a:t>abiotic</a:t>
            </a:r>
            <a:r>
              <a:rPr lang="en-IN" dirty="0" smtClean="0"/>
              <a:t> (non - living) components present in the environment.</a:t>
            </a:r>
          </a:p>
          <a:p>
            <a:r>
              <a:rPr lang="en-IN" dirty="0" smtClean="0"/>
              <a:t>Environmental Engineering</a:t>
            </a:r>
          </a:p>
          <a:p>
            <a:pPr lvl="1"/>
            <a:r>
              <a:rPr lang="en-IN" dirty="0" smtClean="0"/>
              <a:t>It is the study of technical process which are used to minimize the pollution, asses the impact of human activities on environment and improve the quality of the environment,</a:t>
            </a:r>
          </a:p>
          <a:p>
            <a:r>
              <a:rPr lang="en-IN" dirty="0" smtClean="0"/>
              <a:t> Environmental Studies:</a:t>
            </a:r>
          </a:p>
          <a:p>
            <a:pPr lvl="1"/>
            <a:r>
              <a:rPr lang="en-IN" dirty="0" smtClean="0"/>
              <a:t>It is a process of imparting knowledge to the people for maintain healthy environment.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Flow in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Second Law of Thermodynamics</a:t>
            </a:r>
          </a:p>
          <a:p>
            <a:pPr lvl="1"/>
            <a:r>
              <a:rPr lang="en-IN" dirty="0" smtClean="0"/>
              <a:t>Whenever energy is transferred there is a loss of energy through the release of heat.</a:t>
            </a:r>
          </a:p>
          <a:p>
            <a:pPr lvl="1"/>
            <a:r>
              <a:rPr lang="en-IN" dirty="0" smtClean="0"/>
              <a:t>100 % energy transfer is not possible.</a:t>
            </a:r>
          </a:p>
          <a:p>
            <a:pPr lvl="1"/>
            <a:r>
              <a:rPr lang="en-IN" dirty="0" smtClean="0"/>
              <a:t>Part of energy captured is used for gross production.</a:t>
            </a:r>
          </a:p>
          <a:p>
            <a:pPr lvl="1"/>
            <a:r>
              <a:rPr lang="en-IN" dirty="0" smtClean="0"/>
              <a:t>The gross primary production (GPP) is used for maintenance (respiration) and providing food for herbivores.</a:t>
            </a:r>
          </a:p>
          <a:p>
            <a:pPr lvl="1"/>
            <a:r>
              <a:rPr lang="en-IN" dirty="0" smtClean="0"/>
              <a:t>Unused net primary production (NPP) serves as energy sources for decomposers. 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Flow in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</a:t>
            </a:r>
            <a:r>
              <a:rPr lang="en-IN" sz="2000" dirty="0" smtClean="0"/>
              <a:t>g   </a:t>
            </a:r>
            <a:r>
              <a:rPr lang="en-IN" dirty="0" smtClean="0"/>
              <a:t>=</a:t>
            </a:r>
            <a:r>
              <a:rPr lang="en-IN" sz="2000" dirty="0" smtClean="0"/>
              <a:t>  </a:t>
            </a:r>
            <a:r>
              <a:rPr lang="en-IN" dirty="0" err="1" smtClean="0"/>
              <a:t>P</a:t>
            </a:r>
            <a:r>
              <a:rPr lang="en-IN" sz="2000" dirty="0" err="1" smtClean="0"/>
              <a:t>n</a:t>
            </a:r>
            <a:r>
              <a:rPr lang="en-IN" sz="2000" dirty="0" smtClean="0"/>
              <a:t> </a:t>
            </a:r>
            <a:r>
              <a:rPr lang="en-IN" dirty="0" smtClean="0"/>
              <a:t>+</a:t>
            </a:r>
            <a:r>
              <a:rPr lang="en-IN" sz="2000" dirty="0" smtClean="0"/>
              <a:t> </a:t>
            </a:r>
            <a:r>
              <a:rPr lang="en-IN" dirty="0" smtClean="0"/>
              <a:t>R</a:t>
            </a:r>
          </a:p>
          <a:p>
            <a:r>
              <a:rPr lang="en-IN" dirty="0" smtClean="0"/>
              <a:t>P</a:t>
            </a:r>
            <a:r>
              <a:rPr lang="en-IN" sz="2000" dirty="0" smtClean="0"/>
              <a:t>g</a:t>
            </a:r>
            <a:r>
              <a:rPr lang="en-IN" dirty="0" smtClean="0"/>
              <a:t> = Gross productivity (or) energy input.</a:t>
            </a:r>
          </a:p>
          <a:p>
            <a:r>
              <a:rPr lang="en-IN" dirty="0" err="1" smtClean="0"/>
              <a:t>P</a:t>
            </a:r>
            <a:r>
              <a:rPr lang="en-IN" sz="2000" dirty="0" err="1" smtClean="0"/>
              <a:t>n</a:t>
            </a:r>
            <a:r>
              <a:rPr lang="en-IN" dirty="0" smtClean="0"/>
              <a:t> = Net productivity (or) energy stored.</a:t>
            </a:r>
          </a:p>
          <a:p>
            <a:r>
              <a:rPr lang="en-IN" dirty="0" smtClean="0"/>
              <a:t>R = Respiration (or) energy used to do work. 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Succession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progressive replacement of plants and animals communities by another in given area, till the establishment of stable or climax community is called as ecological succession.</a:t>
            </a:r>
          </a:p>
          <a:p>
            <a:pPr algn="just"/>
            <a:r>
              <a:rPr lang="en-IN" dirty="0" smtClean="0"/>
              <a:t>The establishment of community. 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Succession</a:t>
            </a:r>
            <a:endParaRPr lang="en-US" dirty="0"/>
          </a:p>
        </p:txBody>
      </p:sp>
      <p:pic>
        <p:nvPicPr>
          <p:cNvPr id="1026" name="Picture 2" descr="Image result for ecological success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928802"/>
            <a:ext cx="8610718" cy="4300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Succession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28662" y="2011347"/>
          <a:ext cx="7286676" cy="3703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Succession</a:t>
            </a:r>
            <a:endParaRPr 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1687" y="1676266"/>
            <a:ext cx="7749404" cy="4681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Succession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Primary Succession</a:t>
            </a:r>
          </a:p>
          <a:p>
            <a:pPr lvl="1"/>
            <a:r>
              <a:rPr lang="en-IN" dirty="0" smtClean="0"/>
              <a:t>It involves the gradual establishment of biotic community on a nearly lifeless ground.</a:t>
            </a:r>
          </a:p>
          <a:p>
            <a:pPr lvl="1"/>
            <a:r>
              <a:rPr lang="en-IN" dirty="0" smtClean="0"/>
              <a:t>This process start from wet or dry area.</a:t>
            </a:r>
          </a:p>
          <a:p>
            <a:r>
              <a:rPr lang="en-IN" dirty="0" smtClean="0"/>
              <a:t>Secondary Succession</a:t>
            </a:r>
          </a:p>
          <a:p>
            <a:pPr lvl="1"/>
            <a:r>
              <a:rPr lang="en-IN" dirty="0" smtClean="0"/>
              <a:t>It involves the establishment of biotic communities in an area where some type of biotic community is already present.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Ecological Succession</a:t>
            </a:r>
            <a:br>
              <a:rPr lang="en-IN" sz="3200" dirty="0" smtClean="0"/>
            </a:br>
            <a:r>
              <a:rPr lang="en-IN" sz="3200" b="1" i="1" dirty="0" smtClean="0"/>
              <a:t>(Process Involved)</a:t>
            </a:r>
            <a:endParaRPr lang="en-US" sz="3200" b="1" i="1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500034" y="2071678"/>
          <a:ext cx="8215370" cy="4389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Ecological Succession</a:t>
            </a:r>
            <a:br>
              <a:rPr lang="en-IN" sz="3200" dirty="0" smtClean="0">
                <a:solidFill>
                  <a:prstClr val="black"/>
                </a:solidFill>
              </a:rPr>
            </a:br>
            <a:r>
              <a:rPr lang="en-IN" sz="3200" b="1" i="1" dirty="0" smtClean="0">
                <a:solidFill>
                  <a:prstClr val="black"/>
                </a:solidFill>
              </a:rPr>
              <a:t>(Process Involved)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 smtClean="0"/>
              <a:t>Nudation</a:t>
            </a:r>
          </a:p>
          <a:p>
            <a:pPr lvl="1"/>
            <a:r>
              <a:rPr lang="en-IN" dirty="0" smtClean="0"/>
              <a:t>It is development of base area due to landslides, erosion, clearing of forest like any kind of catastrophes.</a:t>
            </a:r>
          </a:p>
          <a:p>
            <a:r>
              <a:rPr lang="en-IN" sz="2800" b="1" i="1" dirty="0" smtClean="0"/>
              <a:t>Migration (or) Dispersal</a:t>
            </a:r>
          </a:p>
          <a:p>
            <a:pPr lvl="1"/>
            <a:r>
              <a:rPr lang="en-IN" dirty="0" smtClean="0"/>
              <a:t>Seeds are spores reaching base area in known as migration.</a:t>
            </a:r>
          </a:p>
          <a:p>
            <a:pPr lvl="1"/>
            <a:r>
              <a:rPr lang="en-IN" dirty="0" smtClean="0"/>
              <a:t>It is done by air, water, animal, man.</a:t>
            </a:r>
          </a:p>
          <a:p>
            <a:pPr lvl="1"/>
            <a:r>
              <a:rPr lang="en-IN" dirty="0" smtClean="0"/>
              <a:t>First arrives are called as pioneers. 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Ecological Succession</a:t>
            </a:r>
            <a:br>
              <a:rPr lang="en-IN" sz="3200" dirty="0" smtClean="0">
                <a:solidFill>
                  <a:prstClr val="black"/>
                </a:solidFill>
              </a:rPr>
            </a:br>
            <a:r>
              <a:rPr lang="en-IN" sz="3200" b="1" i="1" dirty="0" smtClean="0">
                <a:solidFill>
                  <a:prstClr val="black"/>
                </a:solidFill>
              </a:rPr>
              <a:t>(Process Involved)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 smtClean="0"/>
              <a:t>Establishment</a:t>
            </a:r>
          </a:p>
          <a:p>
            <a:pPr lvl="1"/>
            <a:r>
              <a:rPr lang="en-IN" dirty="0" smtClean="0"/>
              <a:t>After migration when it started to grow and reproduce is known as establishment.</a:t>
            </a:r>
          </a:p>
          <a:p>
            <a:pPr lvl="1"/>
            <a:r>
              <a:rPr lang="en-IN" dirty="0" smtClean="0"/>
              <a:t>An individual species are established in the area is called pioneer community.</a:t>
            </a:r>
          </a:p>
          <a:p>
            <a:r>
              <a:rPr lang="en-IN" b="1" i="1" dirty="0" smtClean="0"/>
              <a:t>Aggregation</a:t>
            </a:r>
          </a:p>
          <a:p>
            <a:pPr lvl="1"/>
            <a:r>
              <a:rPr lang="en-IN" dirty="0" smtClean="0"/>
              <a:t>After establishment increment in number of individuals is known as aggregation.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Importance of Environmental Studies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provides information about the condition of environment that helps for planning and designing the projects.</a:t>
            </a:r>
          </a:p>
          <a:p>
            <a:r>
              <a:rPr lang="en-IN" dirty="0" smtClean="0"/>
              <a:t>Provides knowledge about eco system</a:t>
            </a:r>
            <a:r>
              <a:rPr lang="en-US" dirty="0" smtClean="0"/>
              <a:t>.</a:t>
            </a:r>
          </a:p>
          <a:p>
            <a:r>
              <a:rPr lang="en-IN" dirty="0" smtClean="0"/>
              <a:t>Provides information about biodiversity.</a:t>
            </a:r>
          </a:p>
          <a:p>
            <a:r>
              <a:rPr lang="en-IN" dirty="0" smtClean="0"/>
              <a:t>Helps to solve environmental problems.</a:t>
            </a:r>
            <a:endParaRPr lang="en-US" dirty="0" smtClean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Ecological Succession</a:t>
            </a:r>
            <a:br>
              <a:rPr lang="en-IN" sz="3200" dirty="0" smtClean="0">
                <a:solidFill>
                  <a:prstClr val="black"/>
                </a:solidFill>
              </a:rPr>
            </a:br>
            <a:r>
              <a:rPr lang="en-IN" sz="3200" b="1" i="1" dirty="0" smtClean="0">
                <a:solidFill>
                  <a:prstClr val="black"/>
                </a:solidFill>
              </a:rPr>
              <a:t>(Process Involved)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i="1" dirty="0" smtClean="0"/>
              <a:t>Invasion</a:t>
            </a:r>
          </a:p>
          <a:p>
            <a:pPr lvl="1"/>
            <a:r>
              <a:rPr lang="en-IN" dirty="0" smtClean="0"/>
              <a:t>From time to time pioneers of new species continue to reach the bare area under colonisation.</a:t>
            </a:r>
          </a:p>
          <a:p>
            <a:pPr lvl="1"/>
            <a:r>
              <a:rPr lang="en-IN" dirty="0" smtClean="0"/>
              <a:t>The new species is known as invaders.</a:t>
            </a:r>
          </a:p>
          <a:p>
            <a:r>
              <a:rPr lang="en-IN" b="1" i="1" dirty="0" smtClean="0"/>
              <a:t>Competitions and co-action</a:t>
            </a:r>
          </a:p>
          <a:p>
            <a:pPr lvl="1"/>
            <a:r>
              <a:rPr lang="en-IN" dirty="0" smtClean="0"/>
              <a:t>After aggregation of large number of species in a limited place, there is a competition between the colonisers and invaders for water and nutrition's.</a:t>
            </a:r>
          </a:p>
          <a:p>
            <a:pPr lvl="1"/>
            <a:r>
              <a:rPr lang="en-IN" dirty="0" smtClean="0"/>
              <a:t>Both the species affects others life in many ways.</a:t>
            </a:r>
          </a:p>
          <a:p>
            <a:pPr lvl="1"/>
            <a:r>
              <a:rPr lang="en-IN" dirty="0" smtClean="0"/>
              <a:t>It is known as co-action.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Ecological Succession</a:t>
            </a:r>
            <a:br>
              <a:rPr lang="en-IN" sz="3200" dirty="0" smtClean="0">
                <a:solidFill>
                  <a:prstClr val="black"/>
                </a:solidFill>
              </a:rPr>
            </a:br>
            <a:r>
              <a:rPr lang="en-IN" sz="3200" b="1" i="1" dirty="0" smtClean="0">
                <a:solidFill>
                  <a:prstClr val="black"/>
                </a:solidFill>
              </a:rPr>
              <a:t>(Process Involved)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i="1" dirty="0" smtClean="0"/>
              <a:t>Reaction</a:t>
            </a:r>
          </a:p>
          <a:p>
            <a:pPr lvl="1"/>
            <a:r>
              <a:rPr lang="en-IN" dirty="0" smtClean="0"/>
              <a:t>It is a changes brought out by colonisers.</a:t>
            </a:r>
          </a:p>
          <a:p>
            <a:pPr lvl="1"/>
            <a:r>
              <a:rPr lang="en-IN" dirty="0" smtClean="0"/>
              <a:t>Changes in soil, water, light conditions, temperatures due to their growth.</a:t>
            </a:r>
          </a:p>
          <a:p>
            <a:pPr lvl="1"/>
            <a:r>
              <a:rPr lang="en-IN" dirty="0" smtClean="0"/>
              <a:t>Modification is unstable for existing species and they are replaced by another suitable community.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Ecological Succession</a:t>
            </a:r>
            <a:br>
              <a:rPr lang="en-IN" sz="3200" dirty="0" smtClean="0">
                <a:solidFill>
                  <a:prstClr val="black"/>
                </a:solidFill>
              </a:rPr>
            </a:br>
            <a:r>
              <a:rPr lang="en-IN" sz="3200" b="1" i="1" dirty="0" smtClean="0">
                <a:solidFill>
                  <a:prstClr val="black"/>
                </a:solidFill>
              </a:rPr>
              <a:t>(Process Involved)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i="1" dirty="0" smtClean="0"/>
              <a:t>Stabilisations</a:t>
            </a:r>
          </a:p>
          <a:p>
            <a:pPr lvl="1"/>
            <a:r>
              <a:rPr lang="en-IN" dirty="0" smtClean="0"/>
              <a:t>Continues competition, invasion and reaction which gives continues changes in the environment and in the structure of vegetation.</a:t>
            </a:r>
          </a:p>
          <a:p>
            <a:pPr lvl="1"/>
            <a:r>
              <a:rPr lang="en-IN" dirty="0" smtClean="0"/>
              <a:t>After long interval stable community formed. </a:t>
            </a:r>
          </a:p>
          <a:p>
            <a:pPr lvl="1"/>
            <a:r>
              <a:rPr lang="en-IN" dirty="0" smtClean="0"/>
              <a:t>No further changes will occur in vegetation it is known as climax and community known as climax community.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Ecosystem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043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orest eco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7" y="642918"/>
            <a:ext cx="8452957" cy="52864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contains tall tress [12 to 30m] and dense herbs support for animals and birds.</a:t>
            </a:r>
          </a:p>
          <a:p>
            <a:r>
              <a:rPr lang="en-US" dirty="0" smtClean="0"/>
              <a:t>Development of forest based on</a:t>
            </a:r>
          </a:p>
          <a:p>
            <a:pPr lvl="1"/>
            <a:r>
              <a:rPr lang="en-US" dirty="0" smtClean="0"/>
              <a:t>Rainfall</a:t>
            </a:r>
          </a:p>
          <a:p>
            <a:pPr lvl="1"/>
            <a:r>
              <a:rPr lang="en-US" dirty="0" smtClean="0"/>
              <a:t>Humidity</a:t>
            </a:r>
          </a:p>
          <a:p>
            <a:pPr lvl="1"/>
            <a:r>
              <a:rPr lang="en-US" dirty="0" smtClean="0"/>
              <a:t>Temperature</a:t>
            </a:r>
          </a:p>
          <a:p>
            <a:r>
              <a:rPr lang="en-US" dirty="0" smtClean="0"/>
              <a:t>40 % land covered in world.</a:t>
            </a:r>
          </a:p>
          <a:p>
            <a:r>
              <a:rPr lang="en-US" dirty="0" smtClean="0"/>
              <a:t>19 % in </a:t>
            </a:r>
            <a:r>
              <a:rPr lang="en-US" dirty="0" err="1" smtClean="0"/>
              <a:t>india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 of forests</a:t>
            </a:r>
          </a:p>
          <a:p>
            <a:pPr lvl="1"/>
            <a:r>
              <a:rPr lang="en-US" dirty="0" smtClean="0"/>
              <a:t>Adequate rainfall forms number of ponds, lakes</a:t>
            </a:r>
          </a:p>
          <a:p>
            <a:pPr lvl="1"/>
            <a:r>
              <a:rPr lang="en-US" dirty="0" smtClean="0"/>
              <a:t>Tall trees supports many wild animals in ecosystem.</a:t>
            </a:r>
          </a:p>
          <a:p>
            <a:pPr lvl="1"/>
            <a:r>
              <a:rPr lang="en-US" dirty="0" smtClean="0"/>
              <a:t>Penetration of light is poor so conversion of organic matter to nutrient is fast.</a:t>
            </a:r>
          </a:p>
          <a:p>
            <a:pPr lvl="1"/>
            <a:r>
              <a:rPr lang="en-US" dirty="0" smtClean="0"/>
              <a:t>Soil is rich is organic maters and nutrients</a:t>
            </a:r>
          </a:p>
          <a:p>
            <a:pPr lvl="1"/>
            <a:r>
              <a:rPr lang="en-US" dirty="0" smtClean="0"/>
              <a:t>Occupies more space in land compare to other ecosystem.</a:t>
            </a:r>
          </a:p>
          <a:p>
            <a:pPr lvl="1"/>
            <a:r>
              <a:rPr lang="en-US" dirty="0" smtClean="0"/>
              <a:t>Maintains uniform temperature throughout the season  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Abiotic</a:t>
            </a:r>
            <a:r>
              <a:rPr lang="en-US" dirty="0" smtClean="0"/>
              <a:t> Components</a:t>
            </a:r>
          </a:p>
          <a:p>
            <a:pPr lvl="1"/>
            <a:r>
              <a:rPr lang="en-US" dirty="0" smtClean="0"/>
              <a:t>Chemical </a:t>
            </a:r>
          </a:p>
          <a:p>
            <a:pPr lvl="2"/>
            <a:r>
              <a:rPr lang="en-US" dirty="0" smtClean="0"/>
              <a:t>Organic mater </a:t>
            </a:r>
          </a:p>
          <a:p>
            <a:pPr lvl="2"/>
            <a:r>
              <a:rPr lang="en-US" dirty="0" smtClean="0"/>
              <a:t>Atmosphere</a:t>
            </a:r>
          </a:p>
          <a:p>
            <a:pPr lvl="1"/>
            <a:r>
              <a:rPr lang="en-US" dirty="0" smtClean="0"/>
              <a:t>Climate</a:t>
            </a:r>
          </a:p>
          <a:p>
            <a:pPr lvl="2"/>
            <a:r>
              <a:rPr lang="en-US" dirty="0" smtClean="0"/>
              <a:t>Warm temperature</a:t>
            </a:r>
          </a:p>
          <a:p>
            <a:pPr lvl="2"/>
            <a:r>
              <a:rPr lang="en-US" dirty="0" smtClean="0"/>
              <a:t>Poor light</a:t>
            </a:r>
          </a:p>
          <a:p>
            <a:pPr lvl="2"/>
            <a:r>
              <a:rPr lang="en-US" dirty="0" smtClean="0"/>
              <a:t>heavy rainfall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Producers</a:t>
            </a:r>
          </a:p>
          <a:p>
            <a:pPr lvl="2"/>
            <a:r>
              <a:rPr lang="en-US" dirty="0" smtClean="0"/>
              <a:t>Trees and Shrubs</a:t>
            </a:r>
          </a:p>
          <a:p>
            <a:pPr lvl="1"/>
            <a:r>
              <a:rPr lang="en-US" dirty="0" smtClean="0"/>
              <a:t>Consumer</a:t>
            </a:r>
          </a:p>
          <a:p>
            <a:pPr lvl="2"/>
            <a:r>
              <a:rPr lang="en-US" dirty="0" smtClean="0"/>
              <a:t>Primary</a:t>
            </a:r>
          </a:p>
          <a:p>
            <a:pPr lvl="3"/>
            <a:r>
              <a:rPr lang="en-US" dirty="0" smtClean="0"/>
              <a:t>Ant’s, Flies, Insects, mice, deer</a:t>
            </a:r>
          </a:p>
          <a:p>
            <a:pPr lvl="2"/>
            <a:r>
              <a:rPr lang="en-US" dirty="0" smtClean="0"/>
              <a:t>Secondary</a:t>
            </a:r>
          </a:p>
          <a:p>
            <a:pPr lvl="3"/>
            <a:r>
              <a:rPr lang="en-US" dirty="0" smtClean="0"/>
              <a:t>Snakes, Birds, Foxes, etc.,</a:t>
            </a:r>
          </a:p>
          <a:p>
            <a:pPr lvl="2"/>
            <a:r>
              <a:rPr lang="en-US" dirty="0" smtClean="0"/>
              <a:t>Tertiary</a:t>
            </a:r>
          </a:p>
          <a:p>
            <a:pPr lvl="3"/>
            <a:r>
              <a:rPr lang="en-US" dirty="0" smtClean="0"/>
              <a:t>Lions, Tigers, Eagles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Decomposers</a:t>
            </a:r>
          </a:p>
          <a:p>
            <a:pPr lvl="2"/>
            <a:r>
              <a:rPr lang="en-US" dirty="0" smtClean="0"/>
              <a:t>Microorganisms</a:t>
            </a:r>
          </a:p>
          <a:p>
            <a:pPr lvl="3"/>
            <a:r>
              <a:rPr lang="en-US" dirty="0" smtClean="0"/>
              <a:t>Fungi</a:t>
            </a:r>
          </a:p>
          <a:p>
            <a:pPr lvl="3"/>
            <a:r>
              <a:rPr lang="en-US" dirty="0" smtClean="0"/>
              <a:t>Bacteria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 of Environmental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To get an awareness and sensitivity of environmental problems.</a:t>
            </a:r>
          </a:p>
          <a:p>
            <a:r>
              <a:rPr lang="en-IN" dirty="0" smtClean="0"/>
              <a:t>To motivate active participation in improvement and protection of environment.</a:t>
            </a:r>
          </a:p>
          <a:p>
            <a:r>
              <a:rPr lang="en-IN" dirty="0" smtClean="0"/>
              <a:t>To develop the skills to solve environmental problems</a:t>
            </a:r>
          </a:p>
          <a:p>
            <a:r>
              <a:rPr lang="en-IN" dirty="0" smtClean="0"/>
              <a:t>To know the importance of conservation of natural resources.</a:t>
            </a:r>
          </a:p>
          <a:p>
            <a:r>
              <a:rPr lang="en-IN" dirty="0" smtClean="0"/>
              <a:t>To conduct environmental programs  in terms of social, economic, ecological and ascetic factors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Chain of 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Food Chain</a:t>
            </a:r>
          </a:p>
          <a:p>
            <a:pPr lvl="1"/>
            <a:r>
              <a:rPr lang="en-US" dirty="0" smtClean="0"/>
              <a:t>Plants </a:t>
            </a:r>
            <a:r>
              <a:rPr lang="en-US" dirty="0" smtClean="0">
                <a:sym typeface="Wingdings" pitchFamily="2" charset="2"/>
              </a:rPr>
              <a:t> Deer Tiger</a:t>
            </a:r>
          </a:p>
          <a:p>
            <a:pPr lvl="1"/>
            <a:r>
              <a:rPr lang="en-US" dirty="0" smtClean="0"/>
              <a:t>Plants </a:t>
            </a:r>
            <a:r>
              <a:rPr lang="en-US" dirty="0" smtClean="0">
                <a:sym typeface="Wingdings" pitchFamily="2" charset="2"/>
              </a:rPr>
              <a:t> Rabbits Snakes Eagles</a:t>
            </a:r>
            <a:endParaRPr lang="en-IN" dirty="0" smtClean="0">
              <a:sym typeface="Wingdings" pitchFamily="2" charset="2"/>
            </a:endParaRPr>
          </a:p>
          <a:p>
            <a:r>
              <a:rPr lang="en-IN" dirty="0" smtClean="0">
                <a:sym typeface="Wingdings" pitchFamily="2" charset="2"/>
              </a:rPr>
              <a:t>Examples</a:t>
            </a:r>
          </a:p>
          <a:p>
            <a:pPr lvl="1"/>
            <a:r>
              <a:rPr lang="en-IN" dirty="0" smtClean="0">
                <a:sym typeface="Wingdings" pitchFamily="2" charset="2"/>
              </a:rPr>
              <a:t>Western Ghats in </a:t>
            </a:r>
            <a:r>
              <a:rPr lang="en-IN" dirty="0" err="1" smtClean="0">
                <a:sym typeface="Wingdings" pitchFamily="2" charset="2"/>
              </a:rPr>
              <a:t>india</a:t>
            </a:r>
            <a:r>
              <a:rPr lang="en-IN" dirty="0" smtClean="0">
                <a:sym typeface="Wingdings" pitchFamily="2" charset="2"/>
              </a:rPr>
              <a:t> </a:t>
            </a:r>
            <a:endParaRPr lang="en-US" dirty="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of 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It maintains climate and rainfall.</a:t>
            </a:r>
          </a:p>
          <a:p>
            <a:r>
              <a:rPr lang="en-IN" dirty="0" smtClean="0"/>
              <a:t>It provides biodiversity.</a:t>
            </a:r>
          </a:p>
          <a:p>
            <a:r>
              <a:rPr lang="en-IN" dirty="0" smtClean="0"/>
              <a:t>It provides the wood materials. </a:t>
            </a:r>
            <a:endParaRPr lang="en-US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Grassland Ecosystem</a:t>
            </a:r>
            <a:endParaRPr lang="en-US" dirty="0"/>
          </a:p>
        </p:txBody>
      </p:sp>
      <p:pic>
        <p:nvPicPr>
          <p:cNvPr id="3076" name="Picture 4" descr="Image result for grassland eco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5286412" cy="2858837"/>
          </a:xfrm>
          <a:prstGeom prst="rect">
            <a:avLst/>
          </a:prstGeom>
          <a:noFill/>
        </p:spPr>
      </p:pic>
      <p:pic>
        <p:nvPicPr>
          <p:cNvPr id="3078" name="Picture 6" descr="Image result for grassland ecosyste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1714488"/>
            <a:ext cx="2786082" cy="1912220"/>
          </a:xfrm>
          <a:prstGeom prst="rect">
            <a:avLst/>
          </a:prstGeom>
          <a:noFill/>
        </p:spPr>
      </p:pic>
      <p:pic>
        <p:nvPicPr>
          <p:cNvPr id="3080" name="Picture 8" descr="Related imag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3857627"/>
            <a:ext cx="2714644" cy="18064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plain land occupied by grasses.</a:t>
            </a:r>
          </a:p>
          <a:p>
            <a:r>
              <a:rPr lang="en-IN" dirty="0" smtClean="0"/>
              <a:t>Climate is cool or cold in winters and hot in summers.</a:t>
            </a:r>
          </a:p>
          <a:p>
            <a:r>
              <a:rPr lang="en-IN" dirty="0" smtClean="0"/>
              <a:t>It occupies 20 % of earth surface.</a:t>
            </a:r>
          </a:p>
          <a:p>
            <a:r>
              <a:rPr lang="en-IN" dirty="0" smtClean="0"/>
              <a:t>It forms where rainfall is 25 – 75 cm per year.</a:t>
            </a:r>
          </a:p>
          <a:p>
            <a:r>
              <a:rPr lang="en-IN" dirty="0" smtClean="0"/>
              <a:t>Mostly found in Europe, Asia and North America 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forests</a:t>
            </a:r>
          </a:p>
          <a:p>
            <a:pPr lvl="1"/>
            <a:r>
              <a:rPr lang="en-US" dirty="0" smtClean="0"/>
              <a:t>Rainfall is low or uneven</a:t>
            </a:r>
          </a:p>
          <a:p>
            <a:pPr lvl="1"/>
            <a:r>
              <a:rPr lang="en-IN" dirty="0" smtClean="0"/>
              <a:t>Periodic drought</a:t>
            </a:r>
          </a:p>
          <a:p>
            <a:pPr lvl="1"/>
            <a:r>
              <a:rPr lang="en-IN" dirty="0" smtClean="0"/>
              <a:t>Flat or slightly rolling surface.</a:t>
            </a:r>
          </a:p>
          <a:p>
            <a:pPr lvl="1"/>
            <a:r>
              <a:rPr lang="en-IN" dirty="0" smtClean="0"/>
              <a:t>Soil is rich in organic matters and nutrients.</a:t>
            </a:r>
          </a:p>
          <a:p>
            <a:pPr lvl="1"/>
            <a:r>
              <a:rPr lang="en-IN" dirty="0" smtClean="0"/>
              <a:t>Moderate tall grass support for grazing animals  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Abiotic</a:t>
            </a:r>
            <a:r>
              <a:rPr lang="en-US" dirty="0" smtClean="0"/>
              <a:t> Components</a:t>
            </a:r>
          </a:p>
          <a:p>
            <a:pPr lvl="1"/>
            <a:r>
              <a:rPr lang="en-IN" dirty="0" smtClean="0"/>
              <a:t>Nutrients in soil</a:t>
            </a:r>
          </a:p>
          <a:p>
            <a:pPr lvl="2"/>
            <a:r>
              <a:rPr lang="en-IN" dirty="0" smtClean="0"/>
              <a:t>C, H, N, P, S, H</a:t>
            </a:r>
            <a:r>
              <a:rPr lang="en-IN" sz="1500" dirty="0" smtClean="0"/>
              <a:t>2</a:t>
            </a:r>
            <a:r>
              <a:rPr lang="en-IN" dirty="0" smtClean="0"/>
              <a:t>O, CO</a:t>
            </a:r>
            <a:r>
              <a:rPr lang="en-IN" sz="1200" dirty="0" smtClean="0"/>
              <a:t>2</a:t>
            </a:r>
          </a:p>
          <a:p>
            <a:pPr lvl="2"/>
            <a:r>
              <a:rPr lang="en-IN" dirty="0" smtClean="0"/>
              <a:t>Nitrate, Phosphates, Sulphates </a:t>
            </a:r>
            <a:endParaRPr lang="en-US" dirty="0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Producers</a:t>
            </a:r>
          </a:p>
          <a:p>
            <a:pPr lvl="2"/>
            <a:r>
              <a:rPr lang="en-US" dirty="0" smtClean="0"/>
              <a:t>Grass , Shrubs and few trees.</a:t>
            </a:r>
          </a:p>
          <a:p>
            <a:pPr lvl="1"/>
            <a:r>
              <a:rPr lang="en-US" dirty="0" smtClean="0"/>
              <a:t>Consumer</a:t>
            </a:r>
          </a:p>
          <a:p>
            <a:pPr lvl="2"/>
            <a:r>
              <a:rPr lang="en-US" dirty="0" smtClean="0"/>
              <a:t>Primary</a:t>
            </a:r>
          </a:p>
          <a:p>
            <a:pPr lvl="3"/>
            <a:r>
              <a:rPr lang="en-US" dirty="0" smtClean="0"/>
              <a:t>Cows, Rabbits, Sheep, Deer</a:t>
            </a:r>
          </a:p>
          <a:p>
            <a:pPr lvl="2"/>
            <a:r>
              <a:rPr lang="en-US" dirty="0" smtClean="0"/>
              <a:t>Secondary</a:t>
            </a:r>
          </a:p>
          <a:p>
            <a:pPr lvl="3"/>
            <a:r>
              <a:rPr lang="en-US" dirty="0" smtClean="0"/>
              <a:t>Snakes, Birds, Forges, Foxes, etc.,</a:t>
            </a:r>
          </a:p>
          <a:p>
            <a:pPr lvl="2"/>
            <a:r>
              <a:rPr lang="en-US" dirty="0" smtClean="0"/>
              <a:t>Tertiary</a:t>
            </a:r>
          </a:p>
          <a:p>
            <a:pPr lvl="3"/>
            <a:r>
              <a:rPr lang="en-US" dirty="0" smtClean="0"/>
              <a:t>Eagles, Hawks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Decomposers</a:t>
            </a:r>
          </a:p>
          <a:p>
            <a:pPr lvl="2"/>
            <a:r>
              <a:rPr lang="en-IN" dirty="0" smtClean="0"/>
              <a:t>Bacteria</a:t>
            </a:r>
          </a:p>
          <a:p>
            <a:pPr lvl="2"/>
            <a:r>
              <a:rPr lang="en-IN" dirty="0" smtClean="0"/>
              <a:t>Fungi 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Food Chain of 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Food Chain</a:t>
            </a:r>
          </a:p>
          <a:p>
            <a:pPr lvl="1"/>
            <a:r>
              <a:rPr lang="en-US" dirty="0" smtClean="0"/>
              <a:t>Grasses</a:t>
            </a:r>
            <a:r>
              <a:rPr lang="en-US" dirty="0" smtClean="0">
                <a:sym typeface="Wingdings" pitchFamily="2" charset="2"/>
              </a:rPr>
              <a:t> Grasshoppers Lizards Eagles</a:t>
            </a:r>
          </a:p>
          <a:p>
            <a:pPr lvl="1"/>
            <a:r>
              <a:rPr lang="en-US" dirty="0" smtClean="0"/>
              <a:t>Grasses </a:t>
            </a:r>
            <a:r>
              <a:rPr lang="en-US" dirty="0" smtClean="0">
                <a:sym typeface="Wingdings" pitchFamily="2" charset="2"/>
              </a:rPr>
              <a:t> Rabbits Hawk</a:t>
            </a:r>
            <a:endParaRPr lang="en-IN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of 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Grass traps solar energy and biomass is consumed by herbivores</a:t>
            </a:r>
          </a:p>
          <a:p>
            <a:r>
              <a:rPr lang="en-IN" dirty="0" smtClean="0"/>
              <a:t>Ideal place for grazing animals</a:t>
            </a:r>
          </a:p>
          <a:p>
            <a:r>
              <a:rPr lang="en-IN" dirty="0" smtClean="0"/>
              <a:t>Grass prevent </a:t>
            </a:r>
            <a:r>
              <a:rPr lang="en-IN" smtClean="0"/>
              <a:t>soil erosion.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for Public Awareness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Increasing Population, Urbanisation and poverty it leads to degradation of natural resources.</a:t>
            </a:r>
          </a:p>
          <a:p>
            <a:r>
              <a:rPr lang="en-IN" dirty="0" smtClean="0"/>
              <a:t>It leads to public participations.</a:t>
            </a:r>
          </a:p>
          <a:p>
            <a:r>
              <a:rPr lang="en-IN" b="1" i="1" dirty="0" smtClean="0"/>
              <a:t>Types of participation</a:t>
            </a:r>
          </a:p>
          <a:p>
            <a:pPr lvl="1"/>
            <a:r>
              <a:rPr lang="en-IN" dirty="0" smtClean="0"/>
              <a:t>Pressure Group</a:t>
            </a:r>
          </a:p>
          <a:p>
            <a:pPr lvl="1"/>
            <a:r>
              <a:rPr lang="en-IN" dirty="0" smtClean="0"/>
              <a:t>Watch Dog</a:t>
            </a:r>
          </a:p>
          <a:p>
            <a:pPr lvl="1"/>
            <a:r>
              <a:rPr lang="en-IN" dirty="0" smtClean="0"/>
              <a:t> Advisory Council</a:t>
            </a:r>
          </a:p>
          <a:p>
            <a:pPr lvl="1"/>
            <a:r>
              <a:rPr lang="en-IN" dirty="0" smtClean="0"/>
              <a:t>Enforcing environmental laws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Desert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occupies 17 % of area in the world</a:t>
            </a:r>
          </a:p>
          <a:p>
            <a:r>
              <a:rPr lang="en-US" dirty="0" smtClean="0"/>
              <a:t>It has extreme low rainfall.</a:t>
            </a:r>
          </a:p>
          <a:p>
            <a:r>
              <a:rPr lang="en-US" dirty="0" smtClean="0"/>
              <a:t> The region receives less than 25 cm rainfall in a year is classified as desert.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Sahara – Africa</a:t>
            </a:r>
          </a:p>
          <a:p>
            <a:pPr lvl="1"/>
            <a:r>
              <a:rPr lang="en-US" dirty="0" err="1" smtClean="0"/>
              <a:t>Thar</a:t>
            </a:r>
            <a:r>
              <a:rPr lang="en-US" dirty="0" smtClean="0"/>
              <a:t> – India</a:t>
            </a:r>
          </a:p>
          <a:p>
            <a:pPr lvl="1"/>
            <a:r>
              <a:rPr lang="en-US" dirty="0" smtClean="0"/>
              <a:t>Gobi - China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Desert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Dry and climate is hot</a:t>
            </a:r>
          </a:p>
          <a:p>
            <a:pPr lvl="1"/>
            <a:r>
              <a:rPr lang="en-US" dirty="0" smtClean="0"/>
              <a:t>Very large variations in diurnal (Daily variations) temperatures 5 to 10 digress.</a:t>
            </a:r>
          </a:p>
          <a:p>
            <a:pPr lvl="1"/>
            <a:r>
              <a:rPr lang="en-US" dirty="0" smtClean="0"/>
              <a:t>Soil contain poor organic mater</a:t>
            </a:r>
          </a:p>
          <a:p>
            <a:pPr lvl="1"/>
            <a:r>
              <a:rPr lang="en-US" dirty="0" smtClean="0"/>
              <a:t>Very less vegetation.</a:t>
            </a:r>
          </a:p>
          <a:p>
            <a:pPr lvl="1"/>
            <a:r>
              <a:rPr lang="en-US" dirty="0" smtClean="0"/>
              <a:t>Annual rainfall is less than 25 cm. 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Desert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Abiotic</a:t>
            </a:r>
            <a:r>
              <a:rPr lang="en-US" dirty="0" smtClean="0"/>
              <a:t> Components</a:t>
            </a:r>
          </a:p>
          <a:p>
            <a:pPr lvl="1"/>
            <a:r>
              <a:rPr lang="en-US" dirty="0" smtClean="0"/>
              <a:t>Dry soil</a:t>
            </a:r>
          </a:p>
          <a:p>
            <a:pPr lvl="1"/>
            <a:r>
              <a:rPr lang="en-US" dirty="0" smtClean="0"/>
              <a:t>Low rainfall</a:t>
            </a:r>
          </a:p>
          <a:p>
            <a:pPr lvl="1"/>
            <a:r>
              <a:rPr lang="en-US" dirty="0" smtClean="0"/>
              <a:t>High temperature</a:t>
            </a:r>
          </a:p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Producers</a:t>
            </a:r>
          </a:p>
          <a:p>
            <a:pPr lvl="2"/>
            <a:r>
              <a:rPr lang="en-US" dirty="0" smtClean="0"/>
              <a:t>Some grasses</a:t>
            </a:r>
          </a:p>
          <a:p>
            <a:pPr lvl="2"/>
            <a:r>
              <a:rPr lang="en-US" dirty="0" smtClean="0"/>
              <a:t>Some shrubs</a:t>
            </a:r>
          </a:p>
          <a:p>
            <a:pPr lvl="2"/>
            <a:r>
              <a:rPr lang="en-US" dirty="0" smtClean="0"/>
              <a:t>Bushes and very few trees.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Desert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Consumers</a:t>
            </a:r>
          </a:p>
          <a:p>
            <a:pPr lvl="2"/>
            <a:r>
              <a:rPr lang="en-US" dirty="0" smtClean="0"/>
              <a:t>Primary</a:t>
            </a:r>
          </a:p>
          <a:p>
            <a:pPr lvl="3"/>
            <a:r>
              <a:rPr lang="en-US" dirty="0" smtClean="0"/>
              <a:t>Insects, Mice, Rabbits, Reptile</a:t>
            </a:r>
          </a:p>
          <a:p>
            <a:pPr lvl="2"/>
            <a:r>
              <a:rPr lang="en-US" dirty="0" smtClean="0"/>
              <a:t>Secondary</a:t>
            </a:r>
          </a:p>
          <a:p>
            <a:pPr lvl="3"/>
            <a:r>
              <a:rPr lang="en-US" dirty="0" smtClean="0"/>
              <a:t>Lizards, Darkling Beetle</a:t>
            </a:r>
          </a:p>
          <a:p>
            <a:pPr lvl="2"/>
            <a:r>
              <a:rPr lang="en-US" dirty="0" smtClean="0"/>
              <a:t>Tertiary</a:t>
            </a:r>
          </a:p>
          <a:p>
            <a:pPr lvl="3"/>
            <a:r>
              <a:rPr lang="en-US" dirty="0" smtClean="0"/>
              <a:t>Eagles, Owls, Agaves</a:t>
            </a:r>
          </a:p>
          <a:p>
            <a:pPr lvl="1"/>
            <a:r>
              <a:rPr lang="en-US" dirty="0" smtClean="0"/>
              <a:t>Decomposers</a:t>
            </a:r>
          </a:p>
          <a:p>
            <a:pPr lvl="2"/>
            <a:r>
              <a:rPr lang="en-US" dirty="0" smtClean="0"/>
              <a:t>Bacteria and Fungi </a:t>
            </a:r>
          </a:p>
          <a:p>
            <a:pPr lvl="3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Desert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Food Chain</a:t>
            </a:r>
          </a:p>
          <a:p>
            <a:pPr lvl="1"/>
            <a:r>
              <a:rPr lang="en-US" dirty="0" smtClean="0"/>
              <a:t>Shrubs or grass or trees </a:t>
            </a:r>
            <a:r>
              <a:rPr lang="en-US" dirty="0" smtClean="0">
                <a:sym typeface="Wingdings" pitchFamily="2" charset="2"/>
              </a:rPr>
              <a:t>Insects Lizards Eagles</a:t>
            </a:r>
          </a:p>
          <a:p>
            <a:r>
              <a:rPr lang="en-US" dirty="0" smtClean="0">
                <a:sym typeface="Wingdings" pitchFamily="2" charset="2"/>
              </a:rPr>
              <a:t>Functions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Desert land is low in nutrients so not many plant lives.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Soil has micro and macronutrients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Deserts are less in water hence cannot be easily accessible for over exploitation. </a:t>
            </a:r>
            <a:endParaRPr lang="en-US" dirty="0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Aquatic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occupies 70 % of world.</a:t>
            </a:r>
          </a:p>
          <a:p>
            <a:r>
              <a:rPr lang="en-US" dirty="0" smtClean="0"/>
              <a:t>It helps cycling of chemical substances and influences the growth and activities of terrestrial ecosystem.</a:t>
            </a:r>
          </a:p>
          <a:p>
            <a:pPr lvl="1"/>
            <a:r>
              <a:rPr lang="en-US" dirty="0" smtClean="0"/>
              <a:t>Pond Ecosystem</a:t>
            </a:r>
          </a:p>
          <a:p>
            <a:pPr lvl="1"/>
            <a:r>
              <a:rPr lang="en-US" dirty="0" smtClean="0"/>
              <a:t>Lake Ecosystem</a:t>
            </a:r>
          </a:p>
          <a:p>
            <a:pPr lvl="1"/>
            <a:r>
              <a:rPr lang="en-US" dirty="0" smtClean="0"/>
              <a:t>River Ecosystem</a:t>
            </a:r>
          </a:p>
          <a:p>
            <a:pPr lvl="1"/>
            <a:r>
              <a:rPr lang="en-US" dirty="0" smtClean="0"/>
              <a:t>Ocean Ecosystem</a:t>
            </a:r>
          </a:p>
          <a:p>
            <a:pPr lvl="1"/>
            <a:r>
              <a:rPr lang="en-US" dirty="0" smtClean="0"/>
              <a:t>Estuarine Ecosystem </a:t>
            </a: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fresh water ecosystem.</a:t>
            </a:r>
          </a:p>
          <a:p>
            <a:r>
              <a:rPr lang="en-US" dirty="0" smtClean="0"/>
              <a:t>It receives enough water during rainy season.</a:t>
            </a:r>
          </a:p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Stagnant fresh water.</a:t>
            </a:r>
          </a:p>
          <a:p>
            <a:pPr lvl="1"/>
            <a:r>
              <a:rPr lang="en-US" dirty="0" smtClean="0"/>
              <a:t>Temporary or only seasonal.</a:t>
            </a: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Abiotic</a:t>
            </a:r>
            <a:r>
              <a:rPr lang="en-US" dirty="0" smtClean="0"/>
              <a:t> Components</a:t>
            </a:r>
          </a:p>
          <a:p>
            <a:pPr lvl="1"/>
            <a:r>
              <a:rPr lang="en-US" dirty="0" smtClean="0"/>
              <a:t>Temperature</a:t>
            </a:r>
          </a:p>
          <a:p>
            <a:pPr lvl="1"/>
            <a:r>
              <a:rPr lang="en-US" dirty="0" smtClean="0"/>
              <a:t>pH</a:t>
            </a:r>
          </a:p>
          <a:p>
            <a:pPr lvl="1"/>
            <a:r>
              <a:rPr lang="en-US" dirty="0" smtClean="0"/>
              <a:t>Light</a:t>
            </a:r>
          </a:p>
          <a:p>
            <a:pPr lvl="1"/>
            <a:r>
              <a:rPr lang="en-US" dirty="0" smtClean="0"/>
              <a:t>Organic and Inorganic compounds</a:t>
            </a:r>
          </a:p>
          <a:p>
            <a:pPr lvl="1"/>
            <a:r>
              <a:rPr lang="en-US" dirty="0" smtClean="0"/>
              <a:t>Portions and Lipids</a:t>
            </a:r>
          </a:p>
          <a:p>
            <a:pPr lvl="1"/>
            <a:r>
              <a:rPr lang="en-US" dirty="0" smtClean="0"/>
              <a:t>Turbidity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Producers</a:t>
            </a:r>
          </a:p>
          <a:p>
            <a:pPr lvl="2"/>
            <a:r>
              <a:rPr lang="en-US" dirty="0" smtClean="0"/>
              <a:t>Rooted plants</a:t>
            </a:r>
          </a:p>
          <a:p>
            <a:pPr lvl="2"/>
            <a:r>
              <a:rPr lang="en-US" dirty="0" smtClean="0"/>
              <a:t>Floating and suspended lower plants</a:t>
            </a:r>
          </a:p>
          <a:p>
            <a:pPr lvl="2"/>
            <a:r>
              <a:rPr lang="en-US" dirty="0" smtClean="0"/>
              <a:t>Phytoplankton</a:t>
            </a:r>
          </a:p>
          <a:p>
            <a:pPr lvl="3"/>
            <a:r>
              <a:rPr lang="en-US" dirty="0" smtClean="0"/>
              <a:t>Algae, </a:t>
            </a:r>
            <a:r>
              <a:rPr lang="en-US" dirty="0" err="1" smtClean="0"/>
              <a:t>Flagellies</a:t>
            </a:r>
            <a:r>
              <a:rPr lang="en-US" dirty="0" smtClean="0"/>
              <a:t>, </a:t>
            </a:r>
            <a:r>
              <a:rPr lang="en-US" dirty="0" err="1" smtClean="0"/>
              <a:t>Volvox</a:t>
            </a:r>
            <a:endParaRPr lang="en-US" dirty="0" smtClean="0"/>
          </a:p>
          <a:p>
            <a:pPr lvl="2"/>
            <a:r>
              <a:rPr lang="en-US" dirty="0" err="1" smtClean="0"/>
              <a:t>Microphytes</a:t>
            </a:r>
            <a:endParaRPr lang="en-US" dirty="0" smtClean="0"/>
          </a:p>
          <a:p>
            <a:pPr lvl="3"/>
            <a:r>
              <a:rPr lang="en-US" dirty="0" err="1" smtClean="0"/>
              <a:t>Hydrilla</a:t>
            </a:r>
            <a:r>
              <a:rPr lang="en-US" dirty="0" smtClean="0"/>
              <a:t>, </a:t>
            </a:r>
            <a:r>
              <a:rPr lang="en-US" dirty="0" err="1" smtClean="0"/>
              <a:t>Demna</a:t>
            </a:r>
            <a:endParaRPr lang="en-US" dirty="0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Consumers</a:t>
            </a:r>
          </a:p>
          <a:p>
            <a:pPr lvl="2"/>
            <a:r>
              <a:rPr lang="en-US" dirty="0" smtClean="0"/>
              <a:t>Primary</a:t>
            </a:r>
          </a:p>
          <a:p>
            <a:pPr lvl="3"/>
            <a:r>
              <a:rPr lang="en-US" dirty="0" smtClean="0"/>
              <a:t>Zooplankton</a:t>
            </a:r>
          </a:p>
          <a:p>
            <a:pPr lvl="3"/>
            <a:r>
              <a:rPr lang="en-US" dirty="0" smtClean="0"/>
              <a:t>Protozoan's, ciliates</a:t>
            </a:r>
          </a:p>
          <a:p>
            <a:pPr lvl="2"/>
            <a:r>
              <a:rPr lang="en-US" dirty="0" smtClean="0"/>
              <a:t>Secondary</a:t>
            </a:r>
          </a:p>
          <a:p>
            <a:pPr lvl="3"/>
            <a:r>
              <a:rPr lang="en-US" dirty="0" smtClean="0"/>
              <a:t>Insects like water beetles</a:t>
            </a:r>
          </a:p>
          <a:p>
            <a:pPr lvl="3"/>
            <a:r>
              <a:rPr lang="en-US" dirty="0" smtClean="0"/>
              <a:t>Small fish</a:t>
            </a:r>
          </a:p>
          <a:p>
            <a:pPr lvl="2"/>
            <a:r>
              <a:rPr lang="en-US" dirty="0" smtClean="0"/>
              <a:t>Tertiary</a:t>
            </a:r>
          </a:p>
          <a:p>
            <a:pPr lvl="3"/>
            <a:r>
              <a:rPr lang="en-US" dirty="0" smtClean="0"/>
              <a:t>Large fishes</a:t>
            </a:r>
          </a:p>
          <a:p>
            <a:pPr lvl="1"/>
            <a:r>
              <a:rPr lang="en-US" dirty="0" smtClean="0"/>
              <a:t>Decomposers</a:t>
            </a:r>
          </a:p>
          <a:p>
            <a:pPr lvl="2"/>
            <a:r>
              <a:rPr lang="en-US" dirty="0" smtClean="0"/>
              <a:t>Bacteria, Fungi, </a:t>
            </a:r>
            <a:r>
              <a:rPr lang="en-US" dirty="0" err="1" smtClean="0"/>
              <a:t>Actinomycetes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Concept of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i="1" dirty="0" smtClean="0"/>
              <a:t>Eco System</a:t>
            </a:r>
          </a:p>
          <a:p>
            <a:pPr lvl="1" algn="just"/>
            <a:r>
              <a:rPr lang="en-IN" dirty="0" smtClean="0"/>
              <a:t>A stable self supporting system formed by the interaction of </a:t>
            </a:r>
            <a:r>
              <a:rPr lang="en-IN" b="1" dirty="0" smtClean="0">
                <a:solidFill>
                  <a:srgbClr val="FF0000"/>
                </a:solidFill>
              </a:rPr>
              <a:t>living and non living </a:t>
            </a:r>
            <a:r>
              <a:rPr lang="en-IN" dirty="0" smtClean="0"/>
              <a:t>component present in the environment is called eco system.</a:t>
            </a:r>
          </a:p>
          <a:p>
            <a:pPr lvl="1" algn="just"/>
            <a:r>
              <a:rPr lang="en-IN" dirty="0" smtClean="0"/>
              <a:t>It is basic functional unit of ecology.</a:t>
            </a:r>
          </a:p>
          <a:p>
            <a:pPr lvl="1" algn="just"/>
            <a:r>
              <a:rPr lang="en-IN" dirty="0" smtClean="0"/>
              <a:t>Examples</a:t>
            </a:r>
          </a:p>
          <a:p>
            <a:pPr lvl="2" algn="just"/>
            <a:r>
              <a:rPr lang="en-IN" dirty="0" smtClean="0"/>
              <a:t>Pond</a:t>
            </a:r>
          </a:p>
          <a:p>
            <a:pPr lvl="2" algn="just"/>
            <a:r>
              <a:rPr lang="en-IN" dirty="0" smtClean="0"/>
              <a:t>Lake</a:t>
            </a:r>
          </a:p>
          <a:p>
            <a:pPr lvl="2" algn="just"/>
            <a:r>
              <a:rPr lang="en-IN" dirty="0" smtClean="0"/>
              <a:t>Desert</a:t>
            </a:r>
          </a:p>
          <a:p>
            <a:pPr lvl="2" algn="just"/>
            <a:r>
              <a:rPr lang="en-IN" dirty="0" smtClean="0"/>
              <a:t>Grassland </a:t>
            </a:r>
          </a:p>
          <a:p>
            <a:pPr lvl="2" algn="just"/>
            <a:r>
              <a:rPr lang="en-IN" dirty="0" smtClean="0"/>
              <a:t>Forest</a:t>
            </a:r>
          </a:p>
          <a:p>
            <a:pPr lvl="2" algn="just"/>
            <a:r>
              <a:rPr lang="en-IN" dirty="0" smtClean="0"/>
              <a:t>Marine</a:t>
            </a:r>
          </a:p>
          <a:p>
            <a:pPr lvl="1" algn="just"/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429124" y="3500438"/>
          <a:ext cx="4143404" cy="285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Functions of pond ecosystem</a:t>
            </a:r>
          </a:p>
          <a:p>
            <a:pPr lvl="1"/>
            <a:r>
              <a:rPr lang="en-US" dirty="0" smtClean="0"/>
              <a:t>It is resources for small water requirements and village forming.</a:t>
            </a:r>
          </a:p>
          <a:p>
            <a:pPr lvl="1"/>
            <a:r>
              <a:rPr lang="en-US" dirty="0" smtClean="0"/>
              <a:t>It contains more algae, plants, animals and self </a:t>
            </a:r>
            <a:r>
              <a:rPr lang="en-US" smtClean="0"/>
              <a:t>sufficient ecosystem.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Lake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Lakes are large natural shallow water bodies.</a:t>
            </a:r>
          </a:p>
          <a:p>
            <a:r>
              <a:rPr lang="en-US" dirty="0" smtClean="0"/>
              <a:t>Lakes are used for many purpose.</a:t>
            </a:r>
          </a:p>
          <a:p>
            <a:r>
              <a:rPr lang="en-US" dirty="0" smtClean="0"/>
              <a:t>Lakes are supplied with water from rainfall, melting snow and streams.</a:t>
            </a:r>
          </a:p>
        </p:txBody>
      </p:sp>
    </p:spTree>
    <p:extLst>
      <p:ext uri="{BB962C8B-B14F-4D97-AF65-F5344CB8AC3E}">
        <p14:creationId xmlns:p14="http://schemas.microsoft.com/office/powerpoint/2010/main" val="27243357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Lakes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Oligotrophic lakes</a:t>
            </a:r>
          </a:p>
          <a:p>
            <a:pPr lvl="1"/>
            <a:r>
              <a:rPr lang="en-US" dirty="0" smtClean="0"/>
              <a:t>Low nutrient concentrations.</a:t>
            </a:r>
          </a:p>
          <a:p>
            <a:r>
              <a:rPr lang="en-US" dirty="0" smtClean="0"/>
              <a:t>Eutrophic lakes</a:t>
            </a:r>
          </a:p>
          <a:p>
            <a:pPr lvl="1"/>
            <a:r>
              <a:rPr lang="en-US" dirty="0" smtClean="0"/>
              <a:t>They are over nourished by nutrients like N and P.</a:t>
            </a:r>
          </a:p>
          <a:p>
            <a:r>
              <a:rPr lang="en-US" dirty="0" smtClean="0"/>
              <a:t>Dystrophic </a:t>
            </a:r>
            <a:r>
              <a:rPr lang="en-US" dirty="0" err="1" smtClean="0"/>
              <a:t>lasks</a:t>
            </a:r>
            <a:endParaRPr lang="en-US" dirty="0"/>
          </a:p>
          <a:p>
            <a:pPr lvl="1"/>
            <a:r>
              <a:rPr lang="en-US" dirty="0" smtClean="0"/>
              <a:t>They have low pH, high </a:t>
            </a:r>
            <a:r>
              <a:rPr lang="en-US" dirty="0" err="1" smtClean="0"/>
              <a:t>humic</a:t>
            </a:r>
            <a:r>
              <a:rPr lang="en-US" dirty="0" smtClean="0"/>
              <a:t> acid content and brown waters</a:t>
            </a:r>
          </a:p>
        </p:txBody>
      </p:sp>
    </p:spTree>
    <p:extLst>
      <p:ext uri="{BB962C8B-B14F-4D97-AF65-F5344CB8AC3E}">
        <p14:creationId xmlns:p14="http://schemas.microsoft.com/office/powerpoint/2010/main" val="31830479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Lakes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Volcanic lakes</a:t>
            </a:r>
          </a:p>
          <a:p>
            <a:pPr lvl="1"/>
            <a:r>
              <a:rPr lang="en-US" dirty="0" smtClean="0"/>
              <a:t>They receive water from magma after volcanic eruptions.</a:t>
            </a:r>
          </a:p>
          <a:p>
            <a:r>
              <a:rPr lang="en-US" dirty="0" err="1" smtClean="0"/>
              <a:t>Meromictic</a:t>
            </a:r>
            <a:r>
              <a:rPr lang="en-US" dirty="0" smtClean="0"/>
              <a:t> lakes</a:t>
            </a:r>
          </a:p>
          <a:p>
            <a:pPr lvl="1"/>
            <a:r>
              <a:rPr lang="en-US" dirty="0" smtClean="0"/>
              <a:t>They are rich in salts.</a:t>
            </a:r>
          </a:p>
          <a:p>
            <a:r>
              <a:rPr lang="en-US" dirty="0" smtClean="0"/>
              <a:t>Artificial Lakes</a:t>
            </a:r>
          </a:p>
          <a:p>
            <a:pPr lvl="1"/>
            <a:r>
              <a:rPr lang="en-US" dirty="0" smtClean="0"/>
              <a:t>They are created due to construction of dams.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88282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Zones of Lake</a:t>
            </a:r>
            <a:endParaRPr lang="en-IN" dirty="0"/>
          </a:p>
        </p:txBody>
      </p:sp>
      <p:pic>
        <p:nvPicPr>
          <p:cNvPr id="1026" name="Picture 2" descr="Image result for zones of la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74" y="2074567"/>
            <a:ext cx="8105726" cy="4073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811433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Zones of Lake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Littoral Zone</a:t>
            </a:r>
          </a:p>
          <a:p>
            <a:pPr lvl="1" algn="just"/>
            <a:r>
              <a:rPr lang="en-US" dirty="0"/>
              <a:t>adjoins the shore (and is thus the home of rooted plants) and extends down to a point called the light compensation level, or the depth at which the rate of photosynthesis equals the rate of respiration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It has the shallow water.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3184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Zones of Lake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Limnetic zone:</a:t>
            </a:r>
          </a:p>
          <a:p>
            <a:pPr lvl="1"/>
            <a:r>
              <a:rPr lang="en-US" dirty="0" smtClean="0"/>
              <a:t>Effective penetration of sunlight.</a:t>
            </a:r>
          </a:p>
          <a:p>
            <a:pPr lvl="1"/>
            <a:r>
              <a:rPr lang="en-US" dirty="0"/>
              <a:t> derives its oxygen content from the photosynthetic </a:t>
            </a:r>
            <a:r>
              <a:rPr lang="en-US" dirty="0" smtClean="0"/>
              <a:t>activity and atmosphere.</a:t>
            </a:r>
          </a:p>
          <a:p>
            <a:r>
              <a:rPr lang="en-US" dirty="0" smtClean="0"/>
              <a:t>Pro-fundal zone</a:t>
            </a:r>
          </a:p>
          <a:p>
            <a:pPr lvl="1"/>
            <a:r>
              <a:rPr lang="en-US" dirty="0"/>
              <a:t>The bottom and deep water area of a lake, which is beyond the depth of effective light penetration is called the pro-fundal zone.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5422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Zones of Lake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Benthic zone</a:t>
            </a:r>
          </a:p>
          <a:p>
            <a:pPr lvl="1"/>
            <a:r>
              <a:rPr lang="en-US" dirty="0" smtClean="0"/>
              <a:t>Almost zero percent in light penetration.</a:t>
            </a:r>
          </a:p>
          <a:p>
            <a:pPr lvl="1"/>
            <a:r>
              <a:rPr lang="en-US" dirty="0" smtClean="0"/>
              <a:t>Creature must adapt for this situation.</a:t>
            </a:r>
          </a:p>
          <a:p>
            <a:pPr lvl="1"/>
            <a:r>
              <a:rPr lang="en-US" dirty="0" smtClean="0"/>
              <a:t>Water pressure is high.</a:t>
            </a:r>
          </a:p>
          <a:p>
            <a:pPr lvl="1"/>
            <a:r>
              <a:rPr lang="en-US" dirty="0" smtClean="0"/>
              <a:t>Lake sediment is there.</a:t>
            </a:r>
            <a:endParaRPr lang="en-IN" dirty="0"/>
          </a:p>
        </p:txBody>
      </p:sp>
      <p:pic>
        <p:nvPicPr>
          <p:cNvPr id="2050" name="Picture 2" descr="Image result for benthic z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125" y="3428491"/>
            <a:ext cx="3612876" cy="2709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736044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192102"/>
            <a:ext cx="6286544" cy="879444"/>
          </a:xfrm>
        </p:spPr>
        <p:txBody>
          <a:bodyPr/>
          <a:lstStyle/>
          <a:p>
            <a:r>
              <a:rPr lang="en-IN" dirty="0" smtClean="0"/>
              <a:t>Ecosystem</a:t>
            </a:r>
            <a:endParaRPr lang="en-US" dirty="0"/>
          </a:p>
        </p:txBody>
      </p:sp>
      <p:pic>
        <p:nvPicPr>
          <p:cNvPr id="1026" name="Picture 2" descr="Image result for eco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285860"/>
            <a:ext cx="6105525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3857652" cy="736568"/>
          </a:xfrm>
        </p:spPr>
        <p:txBody>
          <a:bodyPr>
            <a:noAutofit/>
          </a:bodyPr>
          <a:lstStyle/>
          <a:p>
            <a:r>
              <a:rPr lang="en-IN" sz="2400" dirty="0" smtClean="0"/>
              <a:t>Structure of an Ecosystem</a:t>
            </a:r>
            <a:endParaRPr lang="en-US" sz="24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14282" y="1142984"/>
          <a:ext cx="8501122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y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Py-Template</Template>
  <TotalTime>709</TotalTime>
  <Words>2266</Words>
  <Application>Microsoft Office PowerPoint</Application>
  <PresentationFormat>On-screen Show (4:3)</PresentationFormat>
  <Paragraphs>491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3" baseType="lpstr">
      <vt:lpstr>Arial</vt:lpstr>
      <vt:lpstr>Calibri</vt:lpstr>
      <vt:lpstr>Cambria</vt:lpstr>
      <vt:lpstr>Wingdings</vt:lpstr>
      <vt:lpstr>Py-Template</vt:lpstr>
      <vt:lpstr>GE8291 Environmental Science and Engineering</vt:lpstr>
      <vt:lpstr>Units</vt:lpstr>
      <vt:lpstr>Definitions</vt:lpstr>
      <vt:lpstr>Importance of Environmental Studies</vt:lpstr>
      <vt:lpstr>Scope of Environmental Studies</vt:lpstr>
      <vt:lpstr>Need for Public Awareness</vt:lpstr>
      <vt:lpstr>Concept of Ecosystem</vt:lpstr>
      <vt:lpstr>Ecosystem</vt:lpstr>
      <vt:lpstr>Structure of an Ecosystem</vt:lpstr>
      <vt:lpstr>Aboitic Components</vt:lpstr>
      <vt:lpstr>Aboitic Components</vt:lpstr>
      <vt:lpstr>Biotic Components</vt:lpstr>
      <vt:lpstr>Biotic Components</vt:lpstr>
      <vt:lpstr>Biotic Components</vt:lpstr>
      <vt:lpstr>Biotic Components</vt:lpstr>
      <vt:lpstr>Biotic Components</vt:lpstr>
      <vt:lpstr>Biotic Components</vt:lpstr>
      <vt:lpstr>Function of Ecosystem</vt:lpstr>
      <vt:lpstr>Primary Production</vt:lpstr>
      <vt:lpstr>Secondary Production</vt:lpstr>
      <vt:lpstr>Food Chain</vt:lpstr>
      <vt:lpstr>Food Webs</vt:lpstr>
      <vt:lpstr>Food Webs</vt:lpstr>
      <vt:lpstr>Complex Food Web</vt:lpstr>
      <vt:lpstr>Ecological Pyramid</vt:lpstr>
      <vt:lpstr>Energy Level Pyramid</vt:lpstr>
      <vt:lpstr>Energy Flow in Ecosystem</vt:lpstr>
      <vt:lpstr>Energy Flow in Ecosystem</vt:lpstr>
      <vt:lpstr>Energy Flow in Ecosystem</vt:lpstr>
      <vt:lpstr>Energy Flow in Ecosystem</vt:lpstr>
      <vt:lpstr>Energy Flow in Ecosystem</vt:lpstr>
      <vt:lpstr>Ecological Succession</vt:lpstr>
      <vt:lpstr>Ecological Succession</vt:lpstr>
      <vt:lpstr>Ecological Succession</vt:lpstr>
      <vt:lpstr>Ecological Succession</vt:lpstr>
      <vt:lpstr>Ecological Succession</vt:lpstr>
      <vt:lpstr>Ecological Succession (Process Involved)</vt:lpstr>
      <vt:lpstr>Ecological Succession (Process Involved)</vt:lpstr>
      <vt:lpstr>Ecological Succession (Process Involved)</vt:lpstr>
      <vt:lpstr>Ecological Succession (Process Involved)</vt:lpstr>
      <vt:lpstr>Ecological Succession (Process Involved)</vt:lpstr>
      <vt:lpstr>Ecological Succession (Process Involved)</vt:lpstr>
      <vt:lpstr>Types of Ecosystem</vt:lpstr>
      <vt:lpstr>PowerPoint Presentation</vt:lpstr>
      <vt:lpstr>Forest Ecosystem</vt:lpstr>
      <vt:lpstr>Forest Ecosystem</vt:lpstr>
      <vt:lpstr>Structure of Forest Ecosystem</vt:lpstr>
      <vt:lpstr>Structure of Forest Ecosystem</vt:lpstr>
      <vt:lpstr>Structure of Forest Ecosystem</vt:lpstr>
      <vt:lpstr>Food Chain of Forest Ecosystem</vt:lpstr>
      <vt:lpstr>Function of Forest Ecosystem</vt:lpstr>
      <vt:lpstr>Grassland Ecosystem</vt:lpstr>
      <vt:lpstr>Grassland Ecosystem</vt:lpstr>
      <vt:lpstr>Grassland Ecosystem</vt:lpstr>
      <vt:lpstr>Structure of Grassland Ecosystem</vt:lpstr>
      <vt:lpstr>Structure of Grassland Ecosystem</vt:lpstr>
      <vt:lpstr>Structure of Grassland Ecosystem</vt:lpstr>
      <vt:lpstr>Food Chain of Grassland Ecosystem</vt:lpstr>
      <vt:lpstr>Function of Grassland Ecosystem</vt:lpstr>
      <vt:lpstr>Desert Ecosystem</vt:lpstr>
      <vt:lpstr>Desert Ecosystem</vt:lpstr>
      <vt:lpstr>Structure of Desert Ecosystem</vt:lpstr>
      <vt:lpstr>Structure of Desert Ecosystem</vt:lpstr>
      <vt:lpstr>Desert Ecosystem</vt:lpstr>
      <vt:lpstr>Aquatic Ecosystem</vt:lpstr>
      <vt:lpstr>Pond Ecosystem</vt:lpstr>
      <vt:lpstr>Pond Ecosystem</vt:lpstr>
      <vt:lpstr>Pond Ecosystem</vt:lpstr>
      <vt:lpstr>Pond Ecosystem</vt:lpstr>
      <vt:lpstr>Pond Ecosystem</vt:lpstr>
      <vt:lpstr>Lake Ecosystem</vt:lpstr>
      <vt:lpstr>Types of Lakes</vt:lpstr>
      <vt:lpstr>Types of Lakes</vt:lpstr>
      <vt:lpstr>Zones of Lake</vt:lpstr>
      <vt:lpstr>Zones of Lake</vt:lpstr>
      <vt:lpstr>Zones of Lake</vt:lpstr>
      <vt:lpstr>Zones of Lake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and Python Programming</dc:title>
  <dc:creator>Rajasekaran S</dc:creator>
  <cp:lastModifiedBy>IT Department</cp:lastModifiedBy>
  <cp:revision>266</cp:revision>
  <dcterms:created xsi:type="dcterms:W3CDTF">2018-09-03T03:50:11Z</dcterms:created>
  <dcterms:modified xsi:type="dcterms:W3CDTF">2018-12-27T01:30:16Z</dcterms:modified>
</cp:coreProperties>
</file>