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272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24" autoAdjust="0"/>
  </p:normalViewPr>
  <p:slideViewPr>
    <p:cSldViewPr>
      <p:cViewPr>
        <p:scale>
          <a:sx n="80" d="100"/>
          <a:sy n="80" d="100"/>
        </p:scale>
        <p:origin x="-8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</a:t>
            </a:r>
            <a:r>
              <a:rPr lang="en-IN" dirty="0" smtClean="0"/>
              <a:t>c</a:t>
            </a:r>
            <a:r>
              <a:rPr lang="en-IN" dirty="0" smtClean="0"/>
              <a:t>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  <a:endParaRPr lang="en-IN" dirty="0" smtClean="0"/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</a:t>
            </a:r>
            <a:r>
              <a:rPr lang="en-IN" dirty="0" smtClean="0"/>
              <a:t> </a:t>
            </a:r>
            <a:r>
              <a:rPr lang="en-IN" dirty="0" smtClean="0"/>
              <a:t>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smtClean="0"/>
              <a:t>Grassland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smtClean="0"/>
              <a:t>Grassland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  <a:endParaRPr lang="en-IN" dirty="0" smtClean="0"/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600</TotalTime>
  <Words>1731</Words>
  <Application>Microsoft Office PowerPoint</Application>
  <PresentationFormat>On-screen Show (4:3)</PresentationFormat>
  <Paragraphs>364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Slide 44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229</cp:revision>
  <dcterms:created xsi:type="dcterms:W3CDTF">2018-09-03T03:50:11Z</dcterms:created>
  <dcterms:modified xsi:type="dcterms:W3CDTF">2018-12-21T05:05:14Z</dcterms:modified>
</cp:coreProperties>
</file>