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27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70A90-78D5-4E48-A224-D64597EBD661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5FAC6-6137-493A-AFCF-48F0DB7E5841}">
      <dgm:prSet phldrT="[Text]" custT="1"/>
      <dgm:spPr/>
      <dgm:t>
        <a:bodyPr/>
        <a:lstStyle/>
        <a:p>
          <a:r>
            <a:rPr lang="en-IN" sz="4400" dirty="0" smtClean="0"/>
            <a:t>Ecological Succession</a:t>
          </a:r>
          <a:endParaRPr lang="en-US" sz="4400" dirty="0"/>
        </a:p>
      </dgm:t>
    </dgm:pt>
    <dgm:pt modelId="{0C6655A7-A367-423E-BE05-7D1FF4F5C4D3}" type="parTrans" cxnId="{54C1FDCA-3AE8-4B12-B206-BE1655FE3F75}">
      <dgm:prSet/>
      <dgm:spPr/>
      <dgm:t>
        <a:bodyPr/>
        <a:lstStyle/>
        <a:p>
          <a:endParaRPr lang="en-US" sz="1100"/>
        </a:p>
      </dgm:t>
    </dgm:pt>
    <dgm:pt modelId="{52F9C9CB-09B3-48E5-B0CD-760993F2307A}" type="sibTrans" cxnId="{54C1FDCA-3AE8-4B12-B206-BE1655FE3F75}">
      <dgm:prSet/>
      <dgm:spPr/>
      <dgm:t>
        <a:bodyPr/>
        <a:lstStyle/>
        <a:p>
          <a:endParaRPr lang="en-US" sz="1100"/>
        </a:p>
      </dgm:t>
    </dgm:pt>
    <dgm:pt modelId="{7744D2B1-315B-4DC3-B122-A3153F29193E}">
      <dgm:prSet phldrT="[Text]" custT="1"/>
      <dgm:spPr/>
      <dgm:t>
        <a:bodyPr/>
        <a:lstStyle/>
        <a:p>
          <a:r>
            <a:rPr lang="en-IN" sz="4400" dirty="0" smtClean="0"/>
            <a:t>Secondary Succession</a:t>
          </a:r>
          <a:endParaRPr lang="en-US" sz="4400" dirty="0"/>
        </a:p>
      </dgm:t>
    </dgm:pt>
    <dgm:pt modelId="{C10FD2ED-AEDE-4125-A5DE-7081129DB763}" type="parTrans" cxnId="{D8F97A6C-71E6-45CF-8C9E-8B039FFFCE65}">
      <dgm:prSet/>
      <dgm:spPr/>
      <dgm:t>
        <a:bodyPr/>
        <a:lstStyle/>
        <a:p>
          <a:endParaRPr lang="en-US" sz="1100"/>
        </a:p>
      </dgm:t>
    </dgm:pt>
    <dgm:pt modelId="{98818A19-52F1-41BA-A410-963E704CB68F}" type="sibTrans" cxnId="{D8F97A6C-71E6-45CF-8C9E-8B039FFFCE65}">
      <dgm:prSet/>
      <dgm:spPr/>
      <dgm:t>
        <a:bodyPr/>
        <a:lstStyle/>
        <a:p>
          <a:endParaRPr lang="en-US" sz="1100"/>
        </a:p>
      </dgm:t>
    </dgm:pt>
    <dgm:pt modelId="{CBBFD718-5C73-4CA7-A8C1-B95794128BF8}">
      <dgm:prSet phldrT="[Text]" custT="1"/>
      <dgm:spPr/>
      <dgm:t>
        <a:bodyPr/>
        <a:lstStyle/>
        <a:p>
          <a:r>
            <a:rPr lang="en-IN" sz="4400" dirty="0" smtClean="0"/>
            <a:t>Primary  </a:t>
          </a:r>
          <a:r>
            <a:rPr lang="en-IN" sz="4400" dirty="0" smtClean="0"/>
            <a:t>Succession</a:t>
          </a:r>
          <a:endParaRPr lang="en-US" sz="4400" dirty="0"/>
        </a:p>
      </dgm:t>
    </dgm:pt>
    <dgm:pt modelId="{5E8BD9AC-D52D-41EE-A2C4-EF4216569D2C}" type="parTrans" cxnId="{F730C472-7353-47FA-B3DA-E9EEEABDC6FA}">
      <dgm:prSet/>
      <dgm:spPr/>
      <dgm:t>
        <a:bodyPr/>
        <a:lstStyle/>
        <a:p>
          <a:endParaRPr lang="en-US" sz="1100"/>
        </a:p>
      </dgm:t>
    </dgm:pt>
    <dgm:pt modelId="{E246867B-BFB4-418B-9332-CB0AA8C7434C}" type="sibTrans" cxnId="{F730C472-7353-47FA-B3DA-E9EEEABDC6FA}">
      <dgm:prSet/>
      <dgm:spPr/>
      <dgm:t>
        <a:bodyPr/>
        <a:lstStyle/>
        <a:p>
          <a:endParaRPr lang="en-US" sz="1100"/>
        </a:p>
      </dgm:t>
    </dgm:pt>
    <dgm:pt modelId="{CDE1ACCA-4F6E-40EE-9BE2-28B38AD78DC6}" type="pres">
      <dgm:prSet presAssocID="{A7570A90-78D5-4E48-A224-D64597EBD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1A191C-F5F1-44CE-969B-D7777D655B40}" type="pres">
      <dgm:prSet presAssocID="{E5E5FAC6-6137-493A-AFCF-48F0DB7E5841}" presName="hierRoot1" presStyleCnt="0">
        <dgm:presLayoutVars>
          <dgm:hierBranch val="init"/>
        </dgm:presLayoutVars>
      </dgm:prSet>
      <dgm:spPr/>
    </dgm:pt>
    <dgm:pt modelId="{8573027C-1730-4E2F-8252-C400E4CB13D1}" type="pres">
      <dgm:prSet presAssocID="{E5E5FAC6-6137-493A-AFCF-48F0DB7E5841}" presName="rootComposite1" presStyleCnt="0"/>
      <dgm:spPr/>
    </dgm:pt>
    <dgm:pt modelId="{027085D2-6C34-4733-9E48-D4023F973D39}" type="pres">
      <dgm:prSet presAssocID="{E5E5FAC6-6137-493A-AFCF-48F0DB7E5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55F6-5152-42F7-A936-98A57A547EE7}" type="pres">
      <dgm:prSet presAssocID="{E5E5FAC6-6137-493A-AFCF-48F0DB7E5841}" presName="rootConnector1" presStyleLbl="node1" presStyleIdx="0" presStyleCnt="0"/>
      <dgm:spPr/>
    </dgm:pt>
    <dgm:pt modelId="{F01BF0C3-060C-4EA2-8A0B-D9051CF8A1F6}" type="pres">
      <dgm:prSet presAssocID="{E5E5FAC6-6137-493A-AFCF-48F0DB7E5841}" presName="hierChild2" presStyleCnt="0"/>
      <dgm:spPr/>
    </dgm:pt>
    <dgm:pt modelId="{FFFFF3DB-F186-430A-9FD4-5E501E28B13A}" type="pres">
      <dgm:prSet presAssocID="{5E8BD9AC-D52D-41EE-A2C4-EF4216569D2C}" presName="Name37" presStyleLbl="parChTrans1D2" presStyleIdx="0" presStyleCnt="2"/>
      <dgm:spPr/>
    </dgm:pt>
    <dgm:pt modelId="{29BB77F8-E775-429B-B3EB-632F058776DF}" type="pres">
      <dgm:prSet presAssocID="{CBBFD718-5C73-4CA7-A8C1-B95794128BF8}" presName="hierRoot2" presStyleCnt="0">
        <dgm:presLayoutVars>
          <dgm:hierBranch val="init"/>
        </dgm:presLayoutVars>
      </dgm:prSet>
      <dgm:spPr/>
    </dgm:pt>
    <dgm:pt modelId="{48E0D862-AC45-41CB-AA07-0C324958F413}" type="pres">
      <dgm:prSet presAssocID="{CBBFD718-5C73-4CA7-A8C1-B95794128BF8}" presName="rootComposite" presStyleCnt="0"/>
      <dgm:spPr/>
    </dgm:pt>
    <dgm:pt modelId="{0A077FA9-5195-4CA5-9B9E-9404BD96984F}" type="pres">
      <dgm:prSet presAssocID="{CBBFD718-5C73-4CA7-A8C1-B95794128BF8}" presName="rootText" presStyleLbl="node2" presStyleIdx="0" presStyleCnt="2">
        <dgm:presLayoutVars>
          <dgm:chPref val="3"/>
        </dgm:presLayoutVars>
      </dgm:prSet>
      <dgm:spPr/>
    </dgm:pt>
    <dgm:pt modelId="{5DCD1722-B9E1-4CC8-A323-22382DE4F7DF}" type="pres">
      <dgm:prSet presAssocID="{CBBFD718-5C73-4CA7-A8C1-B95794128BF8}" presName="rootConnector" presStyleLbl="node2" presStyleIdx="0" presStyleCnt="2"/>
      <dgm:spPr/>
    </dgm:pt>
    <dgm:pt modelId="{BB11FBE9-57AE-4416-8321-7385A7C0D98B}" type="pres">
      <dgm:prSet presAssocID="{CBBFD718-5C73-4CA7-A8C1-B95794128BF8}" presName="hierChild4" presStyleCnt="0"/>
      <dgm:spPr/>
    </dgm:pt>
    <dgm:pt modelId="{980D4C83-C6A8-406A-A50E-565BB06E57D0}" type="pres">
      <dgm:prSet presAssocID="{CBBFD718-5C73-4CA7-A8C1-B95794128BF8}" presName="hierChild5" presStyleCnt="0"/>
      <dgm:spPr/>
    </dgm:pt>
    <dgm:pt modelId="{4CEB6F93-9673-4746-858E-29CC1BB14E77}" type="pres">
      <dgm:prSet presAssocID="{C10FD2ED-AEDE-4125-A5DE-7081129DB763}" presName="Name37" presStyleLbl="parChTrans1D2" presStyleIdx="1" presStyleCnt="2"/>
      <dgm:spPr/>
    </dgm:pt>
    <dgm:pt modelId="{9933A808-ECF2-4B33-A883-2E91B70E54BA}" type="pres">
      <dgm:prSet presAssocID="{7744D2B1-315B-4DC3-B122-A3153F29193E}" presName="hierRoot2" presStyleCnt="0">
        <dgm:presLayoutVars>
          <dgm:hierBranch val="init"/>
        </dgm:presLayoutVars>
      </dgm:prSet>
      <dgm:spPr/>
    </dgm:pt>
    <dgm:pt modelId="{480DDE15-6E23-49C0-9E2A-37525111835B}" type="pres">
      <dgm:prSet presAssocID="{7744D2B1-315B-4DC3-B122-A3153F29193E}" presName="rootComposite" presStyleCnt="0"/>
      <dgm:spPr/>
    </dgm:pt>
    <dgm:pt modelId="{4CD82B40-3485-4437-9838-A88F5B5F8179}" type="pres">
      <dgm:prSet presAssocID="{7744D2B1-315B-4DC3-B122-A3153F29193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52D5F-2742-4104-96ED-E0512FF76418}" type="pres">
      <dgm:prSet presAssocID="{7744D2B1-315B-4DC3-B122-A3153F29193E}" presName="rootConnector" presStyleLbl="node2" presStyleIdx="1" presStyleCnt="2"/>
      <dgm:spPr/>
    </dgm:pt>
    <dgm:pt modelId="{DE4F60A7-CFD7-42D8-951B-1761BC4DACE5}" type="pres">
      <dgm:prSet presAssocID="{7744D2B1-315B-4DC3-B122-A3153F29193E}" presName="hierChild4" presStyleCnt="0"/>
      <dgm:spPr/>
    </dgm:pt>
    <dgm:pt modelId="{05DB5E95-CBE5-4513-870A-E69BEA064528}" type="pres">
      <dgm:prSet presAssocID="{7744D2B1-315B-4DC3-B122-A3153F29193E}" presName="hierChild5" presStyleCnt="0"/>
      <dgm:spPr/>
    </dgm:pt>
    <dgm:pt modelId="{91B64ACD-741C-4CDF-84E7-4E2A874BB878}" type="pres">
      <dgm:prSet presAssocID="{E5E5FAC6-6137-493A-AFCF-48F0DB7E5841}" presName="hierChild3" presStyleCnt="0"/>
      <dgm:spPr/>
    </dgm:pt>
  </dgm:ptLst>
  <dgm:cxnLst>
    <dgm:cxn modelId="{5B8CDEED-5B3A-464A-A4BF-50B28F581222}" type="presOf" srcId="{E5E5FAC6-6137-493A-AFCF-48F0DB7E5841}" destId="{092955F6-5152-42F7-A936-98A57A547EE7}" srcOrd="1" destOrd="0" presId="urn:microsoft.com/office/officeart/2005/8/layout/orgChart1"/>
    <dgm:cxn modelId="{C6CA273D-C315-4B51-BAB4-DB836A5DA0BA}" type="presOf" srcId="{7744D2B1-315B-4DC3-B122-A3153F29193E}" destId="{84052D5F-2742-4104-96ED-E0512FF76418}" srcOrd="1" destOrd="0" presId="urn:microsoft.com/office/officeart/2005/8/layout/orgChart1"/>
    <dgm:cxn modelId="{1EF7433B-1DD2-40B6-B0D3-7DD1B652702D}" type="presOf" srcId="{C10FD2ED-AEDE-4125-A5DE-7081129DB763}" destId="{4CEB6F93-9673-4746-858E-29CC1BB14E77}" srcOrd="0" destOrd="0" presId="urn:microsoft.com/office/officeart/2005/8/layout/orgChart1"/>
    <dgm:cxn modelId="{0617F088-3F1C-476B-A2A9-B48BA731EFB7}" type="presOf" srcId="{A7570A90-78D5-4E48-A224-D64597EBD661}" destId="{CDE1ACCA-4F6E-40EE-9BE2-28B38AD78DC6}" srcOrd="0" destOrd="0" presId="urn:microsoft.com/office/officeart/2005/8/layout/orgChart1"/>
    <dgm:cxn modelId="{C98D3CF9-BD6E-48D2-9096-5B34436E1472}" type="presOf" srcId="{E5E5FAC6-6137-493A-AFCF-48F0DB7E5841}" destId="{027085D2-6C34-4733-9E48-D4023F973D39}" srcOrd="0" destOrd="0" presId="urn:microsoft.com/office/officeart/2005/8/layout/orgChart1"/>
    <dgm:cxn modelId="{16FB144F-0713-426E-8D67-D1ABB51B82B3}" type="presOf" srcId="{CBBFD718-5C73-4CA7-A8C1-B95794128BF8}" destId="{0A077FA9-5195-4CA5-9B9E-9404BD96984F}" srcOrd="0" destOrd="0" presId="urn:microsoft.com/office/officeart/2005/8/layout/orgChart1"/>
    <dgm:cxn modelId="{54C1FDCA-3AE8-4B12-B206-BE1655FE3F75}" srcId="{A7570A90-78D5-4E48-A224-D64597EBD661}" destId="{E5E5FAC6-6137-493A-AFCF-48F0DB7E5841}" srcOrd="0" destOrd="0" parTransId="{0C6655A7-A367-423E-BE05-7D1FF4F5C4D3}" sibTransId="{52F9C9CB-09B3-48E5-B0CD-760993F2307A}"/>
    <dgm:cxn modelId="{F730C472-7353-47FA-B3DA-E9EEEABDC6FA}" srcId="{E5E5FAC6-6137-493A-AFCF-48F0DB7E5841}" destId="{CBBFD718-5C73-4CA7-A8C1-B95794128BF8}" srcOrd="0" destOrd="0" parTransId="{5E8BD9AC-D52D-41EE-A2C4-EF4216569D2C}" sibTransId="{E246867B-BFB4-418B-9332-CB0AA8C7434C}"/>
    <dgm:cxn modelId="{6BAA1D6D-7240-43B1-B135-656216CA1901}" type="presOf" srcId="{CBBFD718-5C73-4CA7-A8C1-B95794128BF8}" destId="{5DCD1722-B9E1-4CC8-A323-22382DE4F7DF}" srcOrd="1" destOrd="0" presId="urn:microsoft.com/office/officeart/2005/8/layout/orgChart1"/>
    <dgm:cxn modelId="{412D6539-2E12-42CF-BA6C-D61E3F88BFE2}" type="presOf" srcId="{5E8BD9AC-D52D-41EE-A2C4-EF4216569D2C}" destId="{FFFFF3DB-F186-430A-9FD4-5E501E28B13A}" srcOrd="0" destOrd="0" presId="urn:microsoft.com/office/officeart/2005/8/layout/orgChart1"/>
    <dgm:cxn modelId="{51F23762-D643-4815-9BD3-3F2A1CDE1EF5}" type="presOf" srcId="{7744D2B1-315B-4DC3-B122-A3153F29193E}" destId="{4CD82B40-3485-4437-9838-A88F5B5F8179}" srcOrd="0" destOrd="0" presId="urn:microsoft.com/office/officeart/2005/8/layout/orgChart1"/>
    <dgm:cxn modelId="{D8F97A6C-71E6-45CF-8C9E-8B039FFFCE65}" srcId="{E5E5FAC6-6137-493A-AFCF-48F0DB7E5841}" destId="{7744D2B1-315B-4DC3-B122-A3153F29193E}" srcOrd="1" destOrd="0" parTransId="{C10FD2ED-AEDE-4125-A5DE-7081129DB763}" sibTransId="{98818A19-52F1-41BA-A410-963E704CB68F}"/>
    <dgm:cxn modelId="{59343923-2B8A-4CA1-8B1C-4BEFFE237CD6}" type="presParOf" srcId="{CDE1ACCA-4F6E-40EE-9BE2-28B38AD78DC6}" destId="{ED1A191C-F5F1-44CE-969B-D7777D655B40}" srcOrd="0" destOrd="0" presId="urn:microsoft.com/office/officeart/2005/8/layout/orgChart1"/>
    <dgm:cxn modelId="{40BD0139-922B-4F84-9378-4F5E9B299972}" type="presParOf" srcId="{ED1A191C-F5F1-44CE-969B-D7777D655B40}" destId="{8573027C-1730-4E2F-8252-C400E4CB13D1}" srcOrd="0" destOrd="0" presId="urn:microsoft.com/office/officeart/2005/8/layout/orgChart1"/>
    <dgm:cxn modelId="{A8722378-215D-442C-B307-281C2530F7FD}" type="presParOf" srcId="{8573027C-1730-4E2F-8252-C400E4CB13D1}" destId="{027085D2-6C34-4733-9E48-D4023F973D39}" srcOrd="0" destOrd="0" presId="urn:microsoft.com/office/officeart/2005/8/layout/orgChart1"/>
    <dgm:cxn modelId="{27D703C1-7EA6-4EBB-8FCC-BD7BD34F553C}" type="presParOf" srcId="{8573027C-1730-4E2F-8252-C400E4CB13D1}" destId="{092955F6-5152-42F7-A936-98A57A547EE7}" srcOrd="1" destOrd="0" presId="urn:microsoft.com/office/officeart/2005/8/layout/orgChart1"/>
    <dgm:cxn modelId="{A6F312F1-AA28-4A6C-ABD1-0F9DA688C62A}" type="presParOf" srcId="{ED1A191C-F5F1-44CE-969B-D7777D655B40}" destId="{F01BF0C3-060C-4EA2-8A0B-D9051CF8A1F6}" srcOrd="1" destOrd="0" presId="urn:microsoft.com/office/officeart/2005/8/layout/orgChart1"/>
    <dgm:cxn modelId="{83645C69-1EDB-4156-B538-1A9010886C5E}" type="presParOf" srcId="{F01BF0C3-060C-4EA2-8A0B-D9051CF8A1F6}" destId="{FFFFF3DB-F186-430A-9FD4-5E501E28B13A}" srcOrd="0" destOrd="0" presId="urn:microsoft.com/office/officeart/2005/8/layout/orgChart1"/>
    <dgm:cxn modelId="{B9B47597-5853-4F0C-B63D-DE9D0DAF741D}" type="presParOf" srcId="{F01BF0C3-060C-4EA2-8A0B-D9051CF8A1F6}" destId="{29BB77F8-E775-429B-B3EB-632F058776DF}" srcOrd="1" destOrd="0" presId="urn:microsoft.com/office/officeart/2005/8/layout/orgChart1"/>
    <dgm:cxn modelId="{F4BA9FE3-D459-4826-AA2D-49DCF90AA53A}" type="presParOf" srcId="{29BB77F8-E775-429B-B3EB-632F058776DF}" destId="{48E0D862-AC45-41CB-AA07-0C324958F413}" srcOrd="0" destOrd="0" presId="urn:microsoft.com/office/officeart/2005/8/layout/orgChart1"/>
    <dgm:cxn modelId="{680D808A-8954-473D-B759-3AECF8D40784}" type="presParOf" srcId="{48E0D862-AC45-41CB-AA07-0C324958F413}" destId="{0A077FA9-5195-4CA5-9B9E-9404BD96984F}" srcOrd="0" destOrd="0" presId="urn:microsoft.com/office/officeart/2005/8/layout/orgChart1"/>
    <dgm:cxn modelId="{0F7487DE-B241-4D85-A6B7-ED0020B7910C}" type="presParOf" srcId="{48E0D862-AC45-41CB-AA07-0C324958F413}" destId="{5DCD1722-B9E1-4CC8-A323-22382DE4F7DF}" srcOrd="1" destOrd="0" presId="urn:microsoft.com/office/officeart/2005/8/layout/orgChart1"/>
    <dgm:cxn modelId="{B00783C5-BEE8-41B1-94C0-5259EFB41C6C}" type="presParOf" srcId="{29BB77F8-E775-429B-B3EB-632F058776DF}" destId="{BB11FBE9-57AE-4416-8321-7385A7C0D98B}" srcOrd="1" destOrd="0" presId="urn:microsoft.com/office/officeart/2005/8/layout/orgChart1"/>
    <dgm:cxn modelId="{1C118D60-3EB6-4157-BA69-4B71CA240FDF}" type="presParOf" srcId="{29BB77F8-E775-429B-B3EB-632F058776DF}" destId="{980D4C83-C6A8-406A-A50E-565BB06E57D0}" srcOrd="2" destOrd="0" presId="urn:microsoft.com/office/officeart/2005/8/layout/orgChart1"/>
    <dgm:cxn modelId="{980C04BB-4CDB-4438-9B1B-9EE3017F7A96}" type="presParOf" srcId="{F01BF0C3-060C-4EA2-8A0B-D9051CF8A1F6}" destId="{4CEB6F93-9673-4746-858E-29CC1BB14E77}" srcOrd="2" destOrd="0" presId="urn:microsoft.com/office/officeart/2005/8/layout/orgChart1"/>
    <dgm:cxn modelId="{4AE47472-534D-47AB-BAF4-E7960F094730}" type="presParOf" srcId="{F01BF0C3-060C-4EA2-8A0B-D9051CF8A1F6}" destId="{9933A808-ECF2-4B33-A883-2E91B70E54BA}" srcOrd="3" destOrd="0" presId="urn:microsoft.com/office/officeart/2005/8/layout/orgChart1"/>
    <dgm:cxn modelId="{71DAFA72-C43B-48E3-827B-D2CC76B8B399}" type="presParOf" srcId="{9933A808-ECF2-4B33-A883-2E91B70E54BA}" destId="{480DDE15-6E23-49C0-9E2A-37525111835B}" srcOrd="0" destOrd="0" presId="urn:microsoft.com/office/officeart/2005/8/layout/orgChart1"/>
    <dgm:cxn modelId="{3B30CECD-2FB3-4925-9DED-B26052088982}" type="presParOf" srcId="{480DDE15-6E23-49C0-9E2A-37525111835B}" destId="{4CD82B40-3485-4437-9838-A88F5B5F8179}" srcOrd="0" destOrd="0" presId="urn:microsoft.com/office/officeart/2005/8/layout/orgChart1"/>
    <dgm:cxn modelId="{F3655C52-2A19-452C-8618-2299E2220227}" type="presParOf" srcId="{480DDE15-6E23-49C0-9E2A-37525111835B}" destId="{84052D5F-2742-4104-96ED-E0512FF76418}" srcOrd="1" destOrd="0" presId="urn:microsoft.com/office/officeart/2005/8/layout/orgChart1"/>
    <dgm:cxn modelId="{C99CA7F8-2FB1-4F88-B169-A6F972FF067B}" type="presParOf" srcId="{9933A808-ECF2-4B33-A883-2E91B70E54BA}" destId="{DE4F60A7-CFD7-42D8-951B-1761BC4DACE5}" srcOrd="1" destOrd="0" presId="urn:microsoft.com/office/officeart/2005/8/layout/orgChart1"/>
    <dgm:cxn modelId="{F9D00077-6855-4F50-AA94-E5CC7D7471BE}" type="presParOf" srcId="{9933A808-ECF2-4B33-A883-2E91B70E54BA}" destId="{05DB5E95-CBE5-4513-870A-E69BEA064528}" srcOrd="2" destOrd="0" presId="urn:microsoft.com/office/officeart/2005/8/layout/orgChart1"/>
    <dgm:cxn modelId="{03E770CD-B8F8-45FE-B28F-BE73261CD8F8}" type="presParOf" srcId="{ED1A191C-F5F1-44CE-969B-D7777D655B40}" destId="{91B64ACD-741C-4CDF-84E7-4E2A874BB878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C749-0FAC-4633-A54A-2151D01D73E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0BE9A2D8-31BB-4CE9-A3B0-CA3B9F9C68B3}">
      <dgm:prSet phldrT="[Text]"/>
      <dgm:spPr/>
      <dgm:t>
        <a:bodyPr/>
        <a:lstStyle/>
        <a:p>
          <a:r>
            <a:rPr lang="en-IN" dirty="0" smtClean="0"/>
            <a:t>Nudation</a:t>
          </a:r>
          <a:endParaRPr lang="en-US" dirty="0"/>
        </a:p>
      </dgm:t>
    </dgm:pt>
    <dgm:pt modelId="{8F091320-784A-4E72-9A29-F103CA12AD74}" type="parTrans" cxnId="{B4CE57C3-0833-4E62-948B-B57F681CF9C2}">
      <dgm:prSet/>
      <dgm:spPr/>
      <dgm:t>
        <a:bodyPr/>
        <a:lstStyle/>
        <a:p>
          <a:endParaRPr lang="en-US"/>
        </a:p>
      </dgm:t>
    </dgm:pt>
    <dgm:pt modelId="{C5485345-1FEB-4BFA-AE2E-79B532928A84}" type="sibTrans" cxnId="{B4CE57C3-0833-4E62-948B-B57F681CF9C2}">
      <dgm:prSet/>
      <dgm:spPr/>
      <dgm:t>
        <a:bodyPr/>
        <a:lstStyle/>
        <a:p>
          <a:endParaRPr lang="en-US"/>
        </a:p>
      </dgm:t>
    </dgm:pt>
    <dgm:pt modelId="{E2299760-B0D4-404A-9CB9-A58AC28848AC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US" dirty="0"/>
        </a:p>
      </dgm:t>
    </dgm:pt>
    <dgm:pt modelId="{3181CFE7-12C0-4BB7-BF57-420CFADB1DA0}" type="parTrans" cxnId="{4F6E135B-6F89-42E9-96A3-465A93FDF0CA}">
      <dgm:prSet/>
      <dgm:spPr/>
      <dgm:t>
        <a:bodyPr/>
        <a:lstStyle/>
        <a:p>
          <a:endParaRPr lang="en-US"/>
        </a:p>
      </dgm:t>
    </dgm:pt>
    <dgm:pt modelId="{6076BBA9-B7A8-45A9-B3AD-F648D1EE4EF8}" type="sibTrans" cxnId="{4F6E135B-6F89-42E9-96A3-465A93FDF0CA}">
      <dgm:prSet/>
      <dgm:spPr/>
      <dgm:t>
        <a:bodyPr/>
        <a:lstStyle/>
        <a:p>
          <a:endParaRPr lang="en-US"/>
        </a:p>
      </dgm:t>
    </dgm:pt>
    <dgm:pt modelId="{273BCF21-B834-4BE7-BFF2-A3BF8465A53F}">
      <dgm:prSet phldrT="[Text]"/>
      <dgm:spPr/>
      <dgm:t>
        <a:bodyPr/>
        <a:lstStyle/>
        <a:p>
          <a:r>
            <a:rPr lang="en-IN" dirty="0" smtClean="0"/>
            <a:t>Establishment</a:t>
          </a:r>
          <a:endParaRPr lang="en-US" dirty="0"/>
        </a:p>
      </dgm:t>
    </dgm:pt>
    <dgm:pt modelId="{6C059FA2-8E71-4FCF-B6BB-E62CBD5637A9}" type="parTrans" cxnId="{8F0A02C8-CE18-4B8B-BC35-8DBA6204275E}">
      <dgm:prSet/>
      <dgm:spPr/>
      <dgm:t>
        <a:bodyPr/>
        <a:lstStyle/>
        <a:p>
          <a:endParaRPr lang="en-US"/>
        </a:p>
      </dgm:t>
    </dgm:pt>
    <dgm:pt modelId="{49F5C075-6F91-4534-90EF-1E3C46B7CDAB}" type="sibTrans" cxnId="{8F0A02C8-CE18-4B8B-BC35-8DBA6204275E}">
      <dgm:prSet/>
      <dgm:spPr/>
      <dgm:t>
        <a:bodyPr/>
        <a:lstStyle/>
        <a:p>
          <a:endParaRPr lang="en-US"/>
        </a:p>
      </dgm:t>
    </dgm:pt>
    <dgm:pt modelId="{5884A237-5755-41CC-8582-8E6C88D4C50A}">
      <dgm:prSet phldrT="[Text]"/>
      <dgm:spPr/>
      <dgm:t>
        <a:bodyPr/>
        <a:lstStyle/>
        <a:p>
          <a:r>
            <a:rPr lang="en-IN" dirty="0" smtClean="0"/>
            <a:t>Aggregation</a:t>
          </a:r>
          <a:endParaRPr lang="en-US" dirty="0"/>
        </a:p>
      </dgm:t>
    </dgm:pt>
    <dgm:pt modelId="{0F6C4D36-F6CD-463D-A31D-295A670D6E05}" type="parTrans" cxnId="{00B6F532-F45E-48DC-964E-03AF45CCFBB2}">
      <dgm:prSet/>
      <dgm:spPr/>
      <dgm:t>
        <a:bodyPr/>
        <a:lstStyle/>
        <a:p>
          <a:endParaRPr lang="en-US"/>
        </a:p>
      </dgm:t>
    </dgm:pt>
    <dgm:pt modelId="{FD8B56A7-F781-4359-A392-18A5A5EAFD08}" type="sibTrans" cxnId="{00B6F532-F45E-48DC-964E-03AF45CCFBB2}">
      <dgm:prSet/>
      <dgm:spPr/>
      <dgm:t>
        <a:bodyPr/>
        <a:lstStyle/>
        <a:p>
          <a:endParaRPr lang="en-US"/>
        </a:p>
      </dgm:t>
    </dgm:pt>
    <dgm:pt modelId="{D771E5F0-E6ED-48C0-8CCD-F931688ADE09}">
      <dgm:prSet phldrT="[Text]"/>
      <dgm:spPr/>
      <dgm:t>
        <a:bodyPr/>
        <a:lstStyle/>
        <a:p>
          <a:r>
            <a:rPr lang="en-IN" dirty="0" smtClean="0"/>
            <a:t>Invasion</a:t>
          </a:r>
          <a:endParaRPr lang="en-US" dirty="0"/>
        </a:p>
      </dgm:t>
    </dgm:pt>
    <dgm:pt modelId="{B6ACB080-9F8C-4A96-A543-131C0A294974}" type="parTrans" cxnId="{40329A88-E4C3-48DD-AF5C-E1CB3CFCDC6C}">
      <dgm:prSet/>
      <dgm:spPr/>
      <dgm:t>
        <a:bodyPr/>
        <a:lstStyle/>
        <a:p>
          <a:endParaRPr lang="en-US"/>
        </a:p>
      </dgm:t>
    </dgm:pt>
    <dgm:pt modelId="{50E9E6FB-F2A1-4C3C-8ED0-BAE19D73E35E}" type="sibTrans" cxnId="{40329A88-E4C3-48DD-AF5C-E1CB3CFCDC6C}">
      <dgm:prSet/>
      <dgm:spPr/>
      <dgm:t>
        <a:bodyPr/>
        <a:lstStyle/>
        <a:p>
          <a:endParaRPr lang="en-US"/>
        </a:p>
      </dgm:t>
    </dgm:pt>
    <dgm:pt modelId="{D904E3A6-6AFE-46A0-8334-D62B7D1609EC}">
      <dgm:prSet phldrT="[Text]"/>
      <dgm:spPr/>
      <dgm:t>
        <a:bodyPr/>
        <a:lstStyle/>
        <a:p>
          <a:r>
            <a:rPr lang="en-IN" dirty="0" smtClean="0"/>
            <a:t>Competition and co-action</a:t>
          </a:r>
          <a:endParaRPr lang="en-US" dirty="0"/>
        </a:p>
      </dgm:t>
    </dgm:pt>
    <dgm:pt modelId="{8EE4547C-B4E9-4114-B2E9-A4F3F6370A81}" type="parTrans" cxnId="{55DC005C-8FAE-4756-AFA2-4CCAA32139E3}">
      <dgm:prSet/>
      <dgm:spPr/>
      <dgm:t>
        <a:bodyPr/>
        <a:lstStyle/>
        <a:p>
          <a:endParaRPr lang="en-US"/>
        </a:p>
      </dgm:t>
    </dgm:pt>
    <dgm:pt modelId="{5C45A363-7A7A-4FA3-9ECD-B022C15B934E}" type="sibTrans" cxnId="{55DC005C-8FAE-4756-AFA2-4CCAA32139E3}">
      <dgm:prSet/>
      <dgm:spPr/>
      <dgm:t>
        <a:bodyPr/>
        <a:lstStyle/>
        <a:p>
          <a:endParaRPr lang="en-US"/>
        </a:p>
      </dgm:t>
    </dgm:pt>
    <dgm:pt modelId="{692AF6EC-90A6-4438-B374-6D128451B9C6}">
      <dgm:prSet phldrT="[Text]"/>
      <dgm:spPr/>
      <dgm:t>
        <a:bodyPr/>
        <a:lstStyle/>
        <a:p>
          <a:r>
            <a:rPr lang="en-IN" dirty="0" smtClean="0"/>
            <a:t>Reaction</a:t>
          </a:r>
          <a:endParaRPr lang="en-US" dirty="0"/>
        </a:p>
      </dgm:t>
    </dgm:pt>
    <dgm:pt modelId="{8CA4902C-7B9F-4296-B079-CF1CDC158965}" type="parTrans" cxnId="{2C640B6D-DD5F-4676-A603-F59B381ECD34}">
      <dgm:prSet/>
      <dgm:spPr/>
      <dgm:t>
        <a:bodyPr/>
        <a:lstStyle/>
        <a:p>
          <a:endParaRPr lang="en-US"/>
        </a:p>
      </dgm:t>
    </dgm:pt>
    <dgm:pt modelId="{66EBE6AC-FFBA-4B21-9CFD-A20A2C50B09C}" type="sibTrans" cxnId="{2C640B6D-DD5F-4676-A603-F59B381ECD34}">
      <dgm:prSet/>
      <dgm:spPr/>
      <dgm:t>
        <a:bodyPr/>
        <a:lstStyle/>
        <a:p>
          <a:endParaRPr lang="en-US"/>
        </a:p>
      </dgm:t>
    </dgm:pt>
    <dgm:pt modelId="{7AFCBDAD-B0CB-4971-B541-3D3D791D477E}">
      <dgm:prSet phldrT="[Text]"/>
      <dgm:spPr/>
      <dgm:t>
        <a:bodyPr/>
        <a:lstStyle/>
        <a:p>
          <a:r>
            <a:rPr lang="en-IN" dirty="0" smtClean="0"/>
            <a:t>Stabilisations</a:t>
          </a:r>
          <a:endParaRPr lang="en-US" dirty="0"/>
        </a:p>
      </dgm:t>
    </dgm:pt>
    <dgm:pt modelId="{27D384C5-1680-4017-8153-5B8323DE3B00}" type="parTrans" cxnId="{27F5D17B-1F57-47AD-BC26-075FD1D1A4D8}">
      <dgm:prSet/>
      <dgm:spPr/>
      <dgm:t>
        <a:bodyPr/>
        <a:lstStyle/>
        <a:p>
          <a:endParaRPr lang="en-US"/>
        </a:p>
      </dgm:t>
    </dgm:pt>
    <dgm:pt modelId="{E3EB0BF8-5D37-4870-84DE-D7E24C915D0C}" type="sibTrans" cxnId="{27F5D17B-1F57-47AD-BC26-075FD1D1A4D8}">
      <dgm:prSet/>
      <dgm:spPr/>
      <dgm:t>
        <a:bodyPr/>
        <a:lstStyle/>
        <a:p>
          <a:endParaRPr lang="en-US"/>
        </a:p>
      </dgm:t>
    </dgm:pt>
    <dgm:pt modelId="{E06879EE-A190-46AD-92DE-2EF2FC2CE701}" type="pres">
      <dgm:prSet presAssocID="{1B35C749-0FAC-4633-A54A-2151D01D73E9}" presName="Name0" presStyleCnt="0">
        <dgm:presLayoutVars>
          <dgm:dir/>
          <dgm:resizeHandles val="exact"/>
        </dgm:presLayoutVars>
      </dgm:prSet>
      <dgm:spPr/>
    </dgm:pt>
    <dgm:pt modelId="{3FE18E05-D30A-4A95-BDA6-AD987600F5DC}" type="pres">
      <dgm:prSet presAssocID="{0BE9A2D8-31BB-4CE9-A3B0-CA3B9F9C68B3}" presName="node" presStyleLbl="node1" presStyleIdx="0" presStyleCnt="8">
        <dgm:presLayoutVars>
          <dgm:bulletEnabled val="1"/>
        </dgm:presLayoutVars>
      </dgm:prSet>
      <dgm:spPr/>
    </dgm:pt>
    <dgm:pt modelId="{20262314-1671-480A-9E81-70DF05D47B74}" type="pres">
      <dgm:prSet presAssocID="{C5485345-1FEB-4BFA-AE2E-79B532928A84}" presName="sibTrans" presStyleLbl="sibTrans1D1" presStyleIdx="0" presStyleCnt="7"/>
      <dgm:spPr/>
    </dgm:pt>
    <dgm:pt modelId="{D10F74A4-29F7-476A-8333-D5A8AF43CB1C}" type="pres">
      <dgm:prSet presAssocID="{C5485345-1FEB-4BFA-AE2E-79B532928A84}" presName="connectorText" presStyleLbl="sibTrans1D1" presStyleIdx="0" presStyleCnt="7"/>
      <dgm:spPr/>
    </dgm:pt>
    <dgm:pt modelId="{7084BB0B-BD20-429A-A4CD-AD72DF04F99B}" type="pres">
      <dgm:prSet presAssocID="{E2299760-B0D4-404A-9CB9-A58AC28848AC}" presName="node" presStyleLbl="node1" presStyleIdx="1" presStyleCnt="8">
        <dgm:presLayoutVars>
          <dgm:bulletEnabled val="1"/>
        </dgm:presLayoutVars>
      </dgm:prSet>
      <dgm:spPr/>
    </dgm:pt>
    <dgm:pt modelId="{CBD0AFA0-6BC1-4C32-BF50-B880F7A0B383}" type="pres">
      <dgm:prSet presAssocID="{6076BBA9-B7A8-45A9-B3AD-F648D1EE4EF8}" presName="sibTrans" presStyleLbl="sibTrans1D1" presStyleIdx="1" presStyleCnt="7"/>
      <dgm:spPr/>
    </dgm:pt>
    <dgm:pt modelId="{6978034D-F608-4659-9128-71F98EC8E58B}" type="pres">
      <dgm:prSet presAssocID="{6076BBA9-B7A8-45A9-B3AD-F648D1EE4EF8}" presName="connectorText" presStyleLbl="sibTrans1D1" presStyleIdx="1" presStyleCnt="7"/>
      <dgm:spPr/>
    </dgm:pt>
    <dgm:pt modelId="{E953EB40-DE25-40D4-B358-AB78D22BB191}" type="pres">
      <dgm:prSet presAssocID="{273BCF21-B834-4BE7-BFF2-A3BF8465A53F}" presName="node" presStyleLbl="node1" presStyleIdx="2" presStyleCnt="8">
        <dgm:presLayoutVars>
          <dgm:bulletEnabled val="1"/>
        </dgm:presLayoutVars>
      </dgm:prSet>
      <dgm:spPr/>
    </dgm:pt>
    <dgm:pt modelId="{2285F4ED-8377-4AAE-8983-73210395BBEA}" type="pres">
      <dgm:prSet presAssocID="{49F5C075-6F91-4534-90EF-1E3C46B7CDAB}" presName="sibTrans" presStyleLbl="sibTrans1D1" presStyleIdx="2" presStyleCnt="7"/>
      <dgm:spPr/>
    </dgm:pt>
    <dgm:pt modelId="{4564C43D-E089-4EA6-A6B9-ED5CB86087FE}" type="pres">
      <dgm:prSet presAssocID="{49F5C075-6F91-4534-90EF-1E3C46B7CDAB}" presName="connectorText" presStyleLbl="sibTrans1D1" presStyleIdx="2" presStyleCnt="7"/>
      <dgm:spPr/>
    </dgm:pt>
    <dgm:pt modelId="{978F40F7-1170-4426-9F6D-C85BB73408CF}" type="pres">
      <dgm:prSet presAssocID="{5884A237-5755-41CC-8582-8E6C88D4C50A}" presName="node" presStyleLbl="node1" presStyleIdx="3" presStyleCnt="8">
        <dgm:presLayoutVars>
          <dgm:bulletEnabled val="1"/>
        </dgm:presLayoutVars>
      </dgm:prSet>
      <dgm:spPr/>
    </dgm:pt>
    <dgm:pt modelId="{93E0DD11-107C-4740-A25F-830761CDA98E}" type="pres">
      <dgm:prSet presAssocID="{FD8B56A7-F781-4359-A392-18A5A5EAFD08}" presName="sibTrans" presStyleLbl="sibTrans1D1" presStyleIdx="3" presStyleCnt="7"/>
      <dgm:spPr/>
    </dgm:pt>
    <dgm:pt modelId="{32D3371C-2473-4D1C-8EEE-C1A1B80CEC07}" type="pres">
      <dgm:prSet presAssocID="{FD8B56A7-F781-4359-A392-18A5A5EAFD08}" presName="connectorText" presStyleLbl="sibTrans1D1" presStyleIdx="3" presStyleCnt="7"/>
      <dgm:spPr/>
    </dgm:pt>
    <dgm:pt modelId="{CCE20427-E360-40CC-B4B1-9BA59CA86C94}" type="pres">
      <dgm:prSet presAssocID="{D771E5F0-E6ED-48C0-8CCD-F931688ADE09}" presName="node" presStyleLbl="node1" presStyleIdx="4" presStyleCnt="8">
        <dgm:presLayoutVars>
          <dgm:bulletEnabled val="1"/>
        </dgm:presLayoutVars>
      </dgm:prSet>
      <dgm:spPr/>
    </dgm:pt>
    <dgm:pt modelId="{AF214629-685D-4AAE-A91E-8FADE0AD143F}" type="pres">
      <dgm:prSet presAssocID="{50E9E6FB-F2A1-4C3C-8ED0-BAE19D73E35E}" presName="sibTrans" presStyleLbl="sibTrans1D1" presStyleIdx="4" presStyleCnt="7"/>
      <dgm:spPr/>
    </dgm:pt>
    <dgm:pt modelId="{2FAA9B58-6B5D-4335-A250-181F004764F0}" type="pres">
      <dgm:prSet presAssocID="{50E9E6FB-F2A1-4C3C-8ED0-BAE19D73E35E}" presName="connectorText" presStyleLbl="sibTrans1D1" presStyleIdx="4" presStyleCnt="7"/>
      <dgm:spPr/>
    </dgm:pt>
    <dgm:pt modelId="{9F5AD9FD-D879-4A9C-A91D-4A29D743FF70}" type="pres">
      <dgm:prSet presAssocID="{D904E3A6-6AFE-46A0-8334-D62B7D1609EC}" presName="node" presStyleLbl="node1" presStyleIdx="5" presStyleCnt="8">
        <dgm:presLayoutVars>
          <dgm:bulletEnabled val="1"/>
        </dgm:presLayoutVars>
      </dgm:prSet>
      <dgm:spPr/>
    </dgm:pt>
    <dgm:pt modelId="{25F3FB88-54D6-425B-AC4E-7DD9E1B1A196}" type="pres">
      <dgm:prSet presAssocID="{5C45A363-7A7A-4FA3-9ECD-B022C15B934E}" presName="sibTrans" presStyleLbl="sibTrans1D1" presStyleIdx="5" presStyleCnt="7"/>
      <dgm:spPr/>
    </dgm:pt>
    <dgm:pt modelId="{80167E65-E64B-46C6-B4D8-E698702E54E2}" type="pres">
      <dgm:prSet presAssocID="{5C45A363-7A7A-4FA3-9ECD-B022C15B934E}" presName="connectorText" presStyleLbl="sibTrans1D1" presStyleIdx="5" presStyleCnt="7"/>
      <dgm:spPr/>
    </dgm:pt>
    <dgm:pt modelId="{8F19D433-964C-4295-8103-ED9156835325}" type="pres">
      <dgm:prSet presAssocID="{692AF6EC-90A6-4438-B374-6D128451B9C6}" presName="node" presStyleLbl="node1" presStyleIdx="6" presStyleCnt="8">
        <dgm:presLayoutVars>
          <dgm:bulletEnabled val="1"/>
        </dgm:presLayoutVars>
      </dgm:prSet>
      <dgm:spPr/>
    </dgm:pt>
    <dgm:pt modelId="{58269705-6462-4062-A853-0836726E2AD2}" type="pres">
      <dgm:prSet presAssocID="{66EBE6AC-FFBA-4B21-9CFD-A20A2C50B09C}" presName="sibTrans" presStyleLbl="sibTrans1D1" presStyleIdx="6" presStyleCnt="7"/>
      <dgm:spPr/>
    </dgm:pt>
    <dgm:pt modelId="{59843F75-1210-4E69-AB1B-7DBEB2EBD213}" type="pres">
      <dgm:prSet presAssocID="{66EBE6AC-FFBA-4B21-9CFD-A20A2C50B09C}" presName="connectorText" presStyleLbl="sibTrans1D1" presStyleIdx="6" presStyleCnt="7"/>
      <dgm:spPr/>
    </dgm:pt>
    <dgm:pt modelId="{3D29F44E-3A44-478A-B972-695C660220F9}" type="pres">
      <dgm:prSet presAssocID="{7AFCBDAD-B0CB-4971-B541-3D3D791D477E}" presName="node" presStyleLbl="node1" presStyleIdx="7" presStyleCnt="8">
        <dgm:presLayoutVars>
          <dgm:bulletEnabled val="1"/>
        </dgm:presLayoutVars>
      </dgm:prSet>
      <dgm:spPr/>
    </dgm:pt>
  </dgm:ptLst>
  <dgm:cxnLst>
    <dgm:cxn modelId="{7084DAA2-E59C-4F0A-953C-E99F743B0047}" type="presOf" srcId="{273BCF21-B834-4BE7-BFF2-A3BF8465A53F}" destId="{E953EB40-DE25-40D4-B358-AB78D22BB191}" srcOrd="0" destOrd="0" presId="urn:microsoft.com/office/officeart/2005/8/layout/bProcess3"/>
    <dgm:cxn modelId="{27F5D17B-1F57-47AD-BC26-075FD1D1A4D8}" srcId="{1B35C749-0FAC-4633-A54A-2151D01D73E9}" destId="{7AFCBDAD-B0CB-4971-B541-3D3D791D477E}" srcOrd="7" destOrd="0" parTransId="{27D384C5-1680-4017-8153-5B8323DE3B00}" sibTransId="{E3EB0BF8-5D37-4870-84DE-D7E24C915D0C}"/>
    <dgm:cxn modelId="{3E55429E-5B52-4C12-842B-03DB2B2C2AE7}" type="presOf" srcId="{66EBE6AC-FFBA-4B21-9CFD-A20A2C50B09C}" destId="{59843F75-1210-4E69-AB1B-7DBEB2EBD213}" srcOrd="1" destOrd="0" presId="urn:microsoft.com/office/officeart/2005/8/layout/bProcess3"/>
    <dgm:cxn modelId="{FE542C3D-BBB3-4DD3-BF4B-7D402B414457}" type="presOf" srcId="{FD8B56A7-F781-4359-A392-18A5A5EAFD08}" destId="{32D3371C-2473-4D1C-8EEE-C1A1B80CEC07}" srcOrd="1" destOrd="0" presId="urn:microsoft.com/office/officeart/2005/8/layout/bProcess3"/>
    <dgm:cxn modelId="{B4CE57C3-0833-4E62-948B-B57F681CF9C2}" srcId="{1B35C749-0FAC-4633-A54A-2151D01D73E9}" destId="{0BE9A2D8-31BB-4CE9-A3B0-CA3B9F9C68B3}" srcOrd="0" destOrd="0" parTransId="{8F091320-784A-4E72-9A29-F103CA12AD74}" sibTransId="{C5485345-1FEB-4BFA-AE2E-79B532928A84}"/>
    <dgm:cxn modelId="{4BFDD7D3-9F7F-4AA8-B0A4-D088A543E3B8}" type="presOf" srcId="{50E9E6FB-F2A1-4C3C-8ED0-BAE19D73E35E}" destId="{AF214629-685D-4AAE-A91E-8FADE0AD143F}" srcOrd="0" destOrd="0" presId="urn:microsoft.com/office/officeart/2005/8/layout/bProcess3"/>
    <dgm:cxn modelId="{07C3D10E-B7BA-4EBB-A2D9-D8A00EF1505A}" type="presOf" srcId="{D904E3A6-6AFE-46A0-8334-D62B7D1609EC}" destId="{9F5AD9FD-D879-4A9C-A91D-4A29D743FF70}" srcOrd="0" destOrd="0" presId="urn:microsoft.com/office/officeart/2005/8/layout/bProcess3"/>
    <dgm:cxn modelId="{9C2E68D6-AA40-4B78-9B9D-73C3E25E5CD4}" type="presOf" srcId="{5C45A363-7A7A-4FA3-9ECD-B022C15B934E}" destId="{80167E65-E64B-46C6-B4D8-E698702E54E2}" srcOrd="1" destOrd="0" presId="urn:microsoft.com/office/officeart/2005/8/layout/bProcess3"/>
    <dgm:cxn modelId="{372EA098-1D0E-4E3C-86ED-E305A81F6B9E}" type="presOf" srcId="{6076BBA9-B7A8-45A9-B3AD-F648D1EE4EF8}" destId="{6978034D-F608-4659-9128-71F98EC8E58B}" srcOrd="1" destOrd="0" presId="urn:microsoft.com/office/officeart/2005/8/layout/bProcess3"/>
    <dgm:cxn modelId="{D0869D4A-0CCA-41F3-9DD3-4ED596B06E75}" type="presOf" srcId="{50E9E6FB-F2A1-4C3C-8ED0-BAE19D73E35E}" destId="{2FAA9B58-6B5D-4335-A250-181F004764F0}" srcOrd="1" destOrd="0" presId="urn:microsoft.com/office/officeart/2005/8/layout/bProcess3"/>
    <dgm:cxn modelId="{70A2AAEC-B27B-445E-B055-105D2BEECDE6}" type="presOf" srcId="{D771E5F0-E6ED-48C0-8CCD-F931688ADE09}" destId="{CCE20427-E360-40CC-B4B1-9BA59CA86C94}" srcOrd="0" destOrd="0" presId="urn:microsoft.com/office/officeart/2005/8/layout/bProcess3"/>
    <dgm:cxn modelId="{C21BE7E8-3CC2-483A-9678-C8951B7672F9}" type="presOf" srcId="{FD8B56A7-F781-4359-A392-18A5A5EAFD08}" destId="{93E0DD11-107C-4740-A25F-830761CDA98E}" srcOrd="0" destOrd="0" presId="urn:microsoft.com/office/officeart/2005/8/layout/bProcess3"/>
    <dgm:cxn modelId="{834A9293-829E-4FD6-B337-77CEA740EEAB}" type="presOf" srcId="{0BE9A2D8-31BB-4CE9-A3B0-CA3B9F9C68B3}" destId="{3FE18E05-D30A-4A95-BDA6-AD987600F5DC}" srcOrd="0" destOrd="0" presId="urn:microsoft.com/office/officeart/2005/8/layout/bProcess3"/>
    <dgm:cxn modelId="{87A66FFD-515D-4FAA-BCC7-200FB8AF4DDA}" type="presOf" srcId="{E2299760-B0D4-404A-9CB9-A58AC28848AC}" destId="{7084BB0B-BD20-429A-A4CD-AD72DF04F99B}" srcOrd="0" destOrd="0" presId="urn:microsoft.com/office/officeart/2005/8/layout/bProcess3"/>
    <dgm:cxn modelId="{40329A88-E4C3-48DD-AF5C-E1CB3CFCDC6C}" srcId="{1B35C749-0FAC-4633-A54A-2151D01D73E9}" destId="{D771E5F0-E6ED-48C0-8CCD-F931688ADE09}" srcOrd="4" destOrd="0" parTransId="{B6ACB080-9F8C-4A96-A543-131C0A294974}" sibTransId="{50E9E6FB-F2A1-4C3C-8ED0-BAE19D73E35E}"/>
    <dgm:cxn modelId="{83199706-A662-424E-B443-F050CBF5147C}" type="presOf" srcId="{C5485345-1FEB-4BFA-AE2E-79B532928A84}" destId="{D10F74A4-29F7-476A-8333-D5A8AF43CB1C}" srcOrd="1" destOrd="0" presId="urn:microsoft.com/office/officeart/2005/8/layout/bProcess3"/>
    <dgm:cxn modelId="{55DC005C-8FAE-4756-AFA2-4CCAA32139E3}" srcId="{1B35C749-0FAC-4633-A54A-2151D01D73E9}" destId="{D904E3A6-6AFE-46A0-8334-D62B7D1609EC}" srcOrd="5" destOrd="0" parTransId="{8EE4547C-B4E9-4114-B2E9-A4F3F6370A81}" sibTransId="{5C45A363-7A7A-4FA3-9ECD-B022C15B934E}"/>
    <dgm:cxn modelId="{0298356F-8751-41D7-9E4D-6CF8A8E2672B}" type="presOf" srcId="{7AFCBDAD-B0CB-4971-B541-3D3D791D477E}" destId="{3D29F44E-3A44-478A-B972-695C660220F9}" srcOrd="0" destOrd="0" presId="urn:microsoft.com/office/officeart/2005/8/layout/bProcess3"/>
    <dgm:cxn modelId="{E1EE091C-62ED-4F46-BF54-6B18F1F7092D}" type="presOf" srcId="{5C45A363-7A7A-4FA3-9ECD-B022C15B934E}" destId="{25F3FB88-54D6-425B-AC4E-7DD9E1B1A196}" srcOrd="0" destOrd="0" presId="urn:microsoft.com/office/officeart/2005/8/layout/bProcess3"/>
    <dgm:cxn modelId="{9EC1A9F1-CC2C-4077-89D7-505B106C8293}" type="presOf" srcId="{6076BBA9-B7A8-45A9-B3AD-F648D1EE4EF8}" destId="{CBD0AFA0-6BC1-4C32-BF50-B880F7A0B383}" srcOrd="0" destOrd="0" presId="urn:microsoft.com/office/officeart/2005/8/layout/bProcess3"/>
    <dgm:cxn modelId="{4F6E135B-6F89-42E9-96A3-465A93FDF0CA}" srcId="{1B35C749-0FAC-4633-A54A-2151D01D73E9}" destId="{E2299760-B0D4-404A-9CB9-A58AC28848AC}" srcOrd="1" destOrd="0" parTransId="{3181CFE7-12C0-4BB7-BF57-420CFADB1DA0}" sibTransId="{6076BBA9-B7A8-45A9-B3AD-F648D1EE4EF8}"/>
    <dgm:cxn modelId="{B9C6D9E8-FFAC-4240-ADAB-56D11ECA0C13}" type="presOf" srcId="{49F5C075-6F91-4534-90EF-1E3C46B7CDAB}" destId="{2285F4ED-8377-4AAE-8983-73210395BBEA}" srcOrd="0" destOrd="0" presId="urn:microsoft.com/office/officeart/2005/8/layout/bProcess3"/>
    <dgm:cxn modelId="{FB539F42-7165-44F7-ACD6-E71482E6640B}" type="presOf" srcId="{5884A237-5755-41CC-8582-8E6C88D4C50A}" destId="{978F40F7-1170-4426-9F6D-C85BB73408CF}" srcOrd="0" destOrd="0" presId="urn:microsoft.com/office/officeart/2005/8/layout/bProcess3"/>
    <dgm:cxn modelId="{2C640B6D-DD5F-4676-A603-F59B381ECD34}" srcId="{1B35C749-0FAC-4633-A54A-2151D01D73E9}" destId="{692AF6EC-90A6-4438-B374-6D128451B9C6}" srcOrd="6" destOrd="0" parTransId="{8CA4902C-7B9F-4296-B079-CF1CDC158965}" sibTransId="{66EBE6AC-FFBA-4B21-9CFD-A20A2C50B09C}"/>
    <dgm:cxn modelId="{6D89B2A8-2B66-488A-B519-DF0EE62ADA9F}" type="presOf" srcId="{49F5C075-6F91-4534-90EF-1E3C46B7CDAB}" destId="{4564C43D-E089-4EA6-A6B9-ED5CB86087FE}" srcOrd="1" destOrd="0" presId="urn:microsoft.com/office/officeart/2005/8/layout/bProcess3"/>
    <dgm:cxn modelId="{8F0A02C8-CE18-4B8B-BC35-8DBA6204275E}" srcId="{1B35C749-0FAC-4633-A54A-2151D01D73E9}" destId="{273BCF21-B834-4BE7-BFF2-A3BF8465A53F}" srcOrd="2" destOrd="0" parTransId="{6C059FA2-8E71-4FCF-B6BB-E62CBD5637A9}" sibTransId="{49F5C075-6F91-4534-90EF-1E3C46B7CDAB}"/>
    <dgm:cxn modelId="{D60E5242-A01B-4F14-BBF5-4650FB424686}" type="presOf" srcId="{66EBE6AC-FFBA-4B21-9CFD-A20A2C50B09C}" destId="{58269705-6462-4062-A853-0836726E2AD2}" srcOrd="0" destOrd="0" presId="urn:microsoft.com/office/officeart/2005/8/layout/bProcess3"/>
    <dgm:cxn modelId="{00B6F532-F45E-48DC-964E-03AF45CCFBB2}" srcId="{1B35C749-0FAC-4633-A54A-2151D01D73E9}" destId="{5884A237-5755-41CC-8582-8E6C88D4C50A}" srcOrd="3" destOrd="0" parTransId="{0F6C4D36-F6CD-463D-A31D-295A670D6E05}" sibTransId="{FD8B56A7-F781-4359-A392-18A5A5EAFD08}"/>
    <dgm:cxn modelId="{72CBB521-2B0B-4FD5-B826-6B9AEE9B14F5}" type="presOf" srcId="{1B35C749-0FAC-4633-A54A-2151D01D73E9}" destId="{E06879EE-A190-46AD-92DE-2EF2FC2CE701}" srcOrd="0" destOrd="0" presId="urn:microsoft.com/office/officeart/2005/8/layout/bProcess3"/>
    <dgm:cxn modelId="{6C8D0457-665F-4F8E-A243-E3F043C576B1}" type="presOf" srcId="{C5485345-1FEB-4BFA-AE2E-79B532928A84}" destId="{20262314-1671-480A-9E81-70DF05D47B74}" srcOrd="0" destOrd="0" presId="urn:microsoft.com/office/officeart/2005/8/layout/bProcess3"/>
    <dgm:cxn modelId="{77C2D4BC-347C-4496-B5DE-04C5EA555C3C}" type="presOf" srcId="{692AF6EC-90A6-4438-B374-6D128451B9C6}" destId="{8F19D433-964C-4295-8103-ED9156835325}" srcOrd="0" destOrd="0" presId="urn:microsoft.com/office/officeart/2005/8/layout/bProcess3"/>
    <dgm:cxn modelId="{75D9CA11-E9D0-439F-8823-A08923390A81}" type="presParOf" srcId="{E06879EE-A190-46AD-92DE-2EF2FC2CE701}" destId="{3FE18E05-D30A-4A95-BDA6-AD987600F5DC}" srcOrd="0" destOrd="0" presId="urn:microsoft.com/office/officeart/2005/8/layout/bProcess3"/>
    <dgm:cxn modelId="{53D9D0D9-7DA2-44EB-8BF1-A6C496A14AE6}" type="presParOf" srcId="{E06879EE-A190-46AD-92DE-2EF2FC2CE701}" destId="{20262314-1671-480A-9E81-70DF05D47B74}" srcOrd="1" destOrd="0" presId="urn:microsoft.com/office/officeart/2005/8/layout/bProcess3"/>
    <dgm:cxn modelId="{05C8DEC3-15DA-445E-9DDC-49076B98B59F}" type="presParOf" srcId="{20262314-1671-480A-9E81-70DF05D47B74}" destId="{D10F74A4-29F7-476A-8333-D5A8AF43CB1C}" srcOrd="0" destOrd="0" presId="urn:microsoft.com/office/officeart/2005/8/layout/bProcess3"/>
    <dgm:cxn modelId="{6E9BC076-AB74-4D2B-9915-A73309AFE610}" type="presParOf" srcId="{E06879EE-A190-46AD-92DE-2EF2FC2CE701}" destId="{7084BB0B-BD20-429A-A4CD-AD72DF04F99B}" srcOrd="2" destOrd="0" presId="urn:microsoft.com/office/officeart/2005/8/layout/bProcess3"/>
    <dgm:cxn modelId="{9F393A92-D982-4F60-B716-FB76025E9F25}" type="presParOf" srcId="{E06879EE-A190-46AD-92DE-2EF2FC2CE701}" destId="{CBD0AFA0-6BC1-4C32-BF50-B880F7A0B383}" srcOrd="3" destOrd="0" presId="urn:microsoft.com/office/officeart/2005/8/layout/bProcess3"/>
    <dgm:cxn modelId="{718F13CA-3F67-46F2-811B-8B19E7DAAD3C}" type="presParOf" srcId="{CBD0AFA0-6BC1-4C32-BF50-B880F7A0B383}" destId="{6978034D-F608-4659-9128-71F98EC8E58B}" srcOrd="0" destOrd="0" presId="urn:microsoft.com/office/officeart/2005/8/layout/bProcess3"/>
    <dgm:cxn modelId="{B1D346D7-3AC2-4FAB-B396-DE425B9FFBBE}" type="presParOf" srcId="{E06879EE-A190-46AD-92DE-2EF2FC2CE701}" destId="{E953EB40-DE25-40D4-B358-AB78D22BB191}" srcOrd="4" destOrd="0" presId="urn:microsoft.com/office/officeart/2005/8/layout/bProcess3"/>
    <dgm:cxn modelId="{1F9465E3-13C6-47A2-AAFD-CEA868944625}" type="presParOf" srcId="{E06879EE-A190-46AD-92DE-2EF2FC2CE701}" destId="{2285F4ED-8377-4AAE-8983-73210395BBEA}" srcOrd="5" destOrd="0" presId="urn:microsoft.com/office/officeart/2005/8/layout/bProcess3"/>
    <dgm:cxn modelId="{56F59B77-BA29-4266-8F4E-89CD6C08763C}" type="presParOf" srcId="{2285F4ED-8377-4AAE-8983-73210395BBEA}" destId="{4564C43D-E089-4EA6-A6B9-ED5CB86087FE}" srcOrd="0" destOrd="0" presId="urn:microsoft.com/office/officeart/2005/8/layout/bProcess3"/>
    <dgm:cxn modelId="{F6FDF1FF-2BA9-49CC-B7EC-59696569E553}" type="presParOf" srcId="{E06879EE-A190-46AD-92DE-2EF2FC2CE701}" destId="{978F40F7-1170-4426-9F6D-C85BB73408CF}" srcOrd="6" destOrd="0" presId="urn:microsoft.com/office/officeart/2005/8/layout/bProcess3"/>
    <dgm:cxn modelId="{C43E4069-867B-4689-AAFD-9CF691EFBEFE}" type="presParOf" srcId="{E06879EE-A190-46AD-92DE-2EF2FC2CE701}" destId="{93E0DD11-107C-4740-A25F-830761CDA98E}" srcOrd="7" destOrd="0" presId="urn:microsoft.com/office/officeart/2005/8/layout/bProcess3"/>
    <dgm:cxn modelId="{9D545A72-95A1-4126-AD9A-13EF54F72AC3}" type="presParOf" srcId="{93E0DD11-107C-4740-A25F-830761CDA98E}" destId="{32D3371C-2473-4D1C-8EEE-C1A1B80CEC07}" srcOrd="0" destOrd="0" presId="urn:microsoft.com/office/officeart/2005/8/layout/bProcess3"/>
    <dgm:cxn modelId="{79BDFD5E-949D-455C-BF76-4DEFE82395BF}" type="presParOf" srcId="{E06879EE-A190-46AD-92DE-2EF2FC2CE701}" destId="{CCE20427-E360-40CC-B4B1-9BA59CA86C94}" srcOrd="8" destOrd="0" presId="urn:microsoft.com/office/officeart/2005/8/layout/bProcess3"/>
    <dgm:cxn modelId="{7D53184A-18A9-461C-916F-1931D6C38F5A}" type="presParOf" srcId="{E06879EE-A190-46AD-92DE-2EF2FC2CE701}" destId="{AF214629-685D-4AAE-A91E-8FADE0AD143F}" srcOrd="9" destOrd="0" presId="urn:microsoft.com/office/officeart/2005/8/layout/bProcess3"/>
    <dgm:cxn modelId="{14FC8165-98B0-4B7E-A4C6-98A79AFBDD1D}" type="presParOf" srcId="{AF214629-685D-4AAE-A91E-8FADE0AD143F}" destId="{2FAA9B58-6B5D-4335-A250-181F004764F0}" srcOrd="0" destOrd="0" presId="urn:microsoft.com/office/officeart/2005/8/layout/bProcess3"/>
    <dgm:cxn modelId="{DDAE7EA9-691A-4213-8476-C14738D1FB40}" type="presParOf" srcId="{E06879EE-A190-46AD-92DE-2EF2FC2CE701}" destId="{9F5AD9FD-D879-4A9C-A91D-4A29D743FF70}" srcOrd="10" destOrd="0" presId="urn:microsoft.com/office/officeart/2005/8/layout/bProcess3"/>
    <dgm:cxn modelId="{996BC796-8124-4CCC-B3BB-258BDE7C09AF}" type="presParOf" srcId="{E06879EE-A190-46AD-92DE-2EF2FC2CE701}" destId="{25F3FB88-54D6-425B-AC4E-7DD9E1B1A196}" srcOrd="11" destOrd="0" presId="urn:microsoft.com/office/officeart/2005/8/layout/bProcess3"/>
    <dgm:cxn modelId="{08F4245A-EB21-41BC-8C67-3E74AC089A49}" type="presParOf" srcId="{25F3FB88-54D6-425B-AC4E-7DD9E1B1A196}" destId="{80167E65-E64B-46C6-B4D8-E698702E54E2}" srcOrd="0" destOrd="0" presId="urn:microsoft.com/office/officeart/2005/8/layout/bProcess3"/>
    <dgm:cxn modelId="{B753ADC2-1BCA-49AF-B0ED-3E38708BD57F}" type="presParOf" srcId="{E06879EE-A190-46AD-92DE-2EF2FC2CE701}" destId="{8F19D433-964C-4295-8103-ED9156835325}" srcOrd="12" destOrd="0" presId="urn:microsoft.com/office/officeart/2005/8/layout/bProcess3"/>
    <dgm:cxn modelId="{6646774B-4C25-41DE-90F6-42AADB78C503}" type="presParOf" srcId="{E06879EE-A190-46AD-92DE-2EF2FC2CE701}" destId="{58269705-6462-4062-A853-0836726E2AD2}" srcOrd="13" destOrd="0" presId="urn:microsoft.com/office/officeart/2005/8/layout/bProcess3"/>
    <dgm:cxn modelId="{CDDEED40-5E10-4230-AB9E-5E5DC7AAFDC2}" type="presParOf" srcId="{58269705-6462-4062-A853-0836726E2AD2}" destId="{59843F75-1210-4E69-AB1B-7DBEB2EBD213}" srcOrd="0" destOrd="0" presId="urn:microsoft.com/office/officeart/2005/8/layout/bProcess3"/>
    <dgm:cxn modelId="{CD558062-8198-4A89-9823-5FECF9028696}" type="presParOf" srcId="{E06879EE-A190-46AD-92DE-2EF2FC2CE701}" destId="{3D29F44E-3A44-478A-B972-695C660220F9}" srcOrd="14" destOrd="0" presId="urn:microsoft.com/office/officeart/2005/8/layout/b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067FD-DBC8-4057-A6EB-9147E9D1509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E94B52-B7CA-49DB-913E-DFFD0B512971}">
      <dgm:prSet phldrT="[Text]" custT="1"/>
      <dgm:spPr/>
      <dgm:t>
        <a:bodyPr/>
        <a:lstStyle/>
        <a:p>
          <a:r>
            <a:rPr lang="en-IN" sz="1800" dirty="0" smtClean="0"/>
            <a:t>Ecosystem</a:t>
          </a:r>
          <a:endParaRPr lang="en-US" sz="1800" dirty="0"/>
        </a:p>
      </dgm:t>
    </dgm:pt>
    <dgm:pt modelId="{75327EB1-8DD9-46B8-A4E3-1734E7F54B3E}" type="parTrans" cxnId="{625E0246-9E68-455F-9A22-2C2B1F1780BD}">
      <dgm:prSet/>
      <dgm:spPr/>
      <dgm:t>
        <a:bodyPr/>
        <a:lstStyle/>
        <a:p>
          <a:endParaRPr lang="en-US" sz="2400"/>
        </a:p>
      </dgm:t>
    </dgm:pt>
    <dgm:pt modelId="{A067AA4F-F3E4-4A47-88F4-96A3FABFEE5A}" type="sibTrans" cxnId="{625E0246-9E68-455F-9A22-2C2B1F1780BD}">
      <dgm:prSet/>
      <dgm:spPr/>
      <dgm:t>
        <a:bodyPr/>
        <a:lstStyle/>
        <a:p>
          <a:endParaRPr lang="en-US" sz="2400"/>
        </a:p>
      </dgm:t>
    </dgm:pt>
    <dgm:pt modelId="{57BAB4A4-4C96-4566-A071-764E0D6471C5}">
      <dgm:prSet phldrT="[Text]" custT="1"/>
      <dgm:spPr/>
      <dgm:t>
        <a:bodyPr/>
        <a:lstStyle/>
        <a:p>
          <a:r>
            <a:rPr lang="en-IN" sz="1800" dirty="0" smtClean="0"/>
            <a:t>Artificial</a:t>
          </a:r>
          <a:endParaRPr lang="en-US" sz="1800" dirty="0"/>
        </a:p>
      </dgm:t>
    </dgm:pt>
    <dgm:pt modelId="{CB20C354-CF44-483E-B30D-65DCD4BEFBCF}" type="parTrans" cxnId="{A812B344-420D-40C9-A0AE-B724FF0BB55F}">
      <dgm:prSet/>
      <dgm:spPr/>
      <dgm:t>
        <a:bodyPr/>
        <a:lstStyle/>
        <a:p>
          <a:endParaRPr lang="en-US" sz="2400"/>
        </a:p>
      </dgm:t>
    </dgm:pt>
    <dgm:pt modelId="{7A0136B2-C62B-42F0-9776-6B80221F7A3A}" type="sibTrans" cxnId="{A812B344-420D-40C9-A0AE-B724FF0BB55F}">
      <dgm:prSet/>
      <dgm:spPr/>
      <dgm:t>
        <a:bodyPr/>
        <a:lstStyle/>
        <a:p>
          <a:endParaRPr lang="en-US" sz="2400"/>
        </a:p>
      </dgm:t>
    </dgm:pt>
    <dgm:pt modelId="{8C46C7A8-C3A6-416C-BE4D-1D59C04A0616}">
      <dgm:prSet phldrT="[Text]" custT="1"/>
      <dgm:spPr/>
      <dgm:t>
        <a:bodyPr/>
        <a:lstStyle/>
        <a:p>
          <a:r>
            <a:rPr lang="en-IN" sz="1800" dirty="0" smtClean="0"/>
            <a:t>Natural</a:t>
          </a:r>
          <a:endParaRPr lang="en-US" sz="1800" dirty="0"/>
        </a:p>
      </dgm:t>
    </dgm:pt>
    <dgm:pt modelId="{5291BAFE-50EB-4AEB-9CE0-3B2F36452EFC}" type="parTrans" cxnId="{0EEC7D51-AFA1-4530-83FC-92EDD602E361}">
      <dgm:prSet/>
      <dgm:spPr/>
      <dgm:t>
        <a:bodyPr/>
        <a:lstStyle/>
        <a:p>
          <a:endParaRPr lang="en-US" sz="2400"/>
        </a:p>
      </dgm:t>
    </dgm:pt>
    <dgm:pt modelId="{5E34B318-15D3-4018-B28E-4B742A68B413}" type="sibTrans" cxnId="{0EEC7D51-AFA1-4530-83FC-92EDD602E361}">
      <dgm:prSet/>
      <dgm:spPr/>
      <dgm:t>
        <a:bodyPr/>
        <a:lstStyle/>
        <a:p>
          <a:endParaRPr lang="en-US" sz="2400"/>
        </a:p>
      </dgm:t>
    </dgm:pt>
    <dgm:pt modelId="{94BEEE13-130E-4EEC-9DDD-C7717CBEA280}">
      <dgm:prSet phldrT="[Text]" custT="1"/>
      <dgm:spPr/>
      <dgm:t>
        <a:bodyPr/>
        <a:lstStyle/>
        <a:p>
          <a:r>
            <a:rPr lang="en-IN" sz="1800" dirty="0" smtClean="0"/>
            <a:t>Terrestrial Ecosystem</a:t>
          </a:r>
          <a:endParaRPr lang="en-US" sz="1800" dirty="0"/>
        </a:p>
      </dgm:t>
    </dgm:pt>
    <dgm:pt modelId="{7E3A6A4B-4C53-4A48-A69D-10730FB2351B}" type="parTrans" cxnId="{7D6C4C26-0A5F-41E6-8A9D-5C6833ABDE90}">
      <dgm:prSet/>
      <dgm:spPr/>
      <dgm:t>
        <a:bodyPr/>
        <a:lstStyle/>
        <a:p>
          <a:endParaRPr lang="en-US" sz="2400"/>
        </a:p>
      </dgm:t>
    </dgm:pt>
    <dgm:pt modelId="{9DF2AA8D-220F-426C-959B-3D77FEEF6402}" type="sibTrans" cxnId="{7D6C4C26-0A5F-41E6-8A9D-5C6833ABDE90}">
      <dgm:prSet/>
      <dgm:spPr/>
      <dgm:t>
        <a:bodyPr/>
        <a:lstStyle/>
        <a:p>
          <a:endParaRPr lang="en-US" sz="2400"/>
        </a:p>
      </dgm:t>
    </dgm:pt>
    <dgm:pt modelId="{11C32C24-0F03-4FC0-8630-1882A84D8B03}">
      <dgm:prSet phldrT="[Text]" custT="1"/>
      <dgm:spPr/>
      <dgm:t>
        <a:bodyPr/>
        <a:lstStyle/>
        <a:p>
          <a:r>
            <a:rPr lang="en-IN" sz="1800" dirty="0" smtClean="0"/>
            <a:t>Grassland</a:t>
          </a:r>
          <a:endParaRPr lang="en-US" sz="1800" dirty="0"/>
        </a:p>
      </dgm:t>
    </dgm:pt>
    <dgm:pt modelId="{A1B07B9E-D37E-4073-B9A4-7F959FA327DA}" type="parTrans" cxnId="{BAAF58BC-47DA-48F9-80F0-4A71BB665E1F}">
      <dgm:prSet/>
      <dgm:spPr/>
      <dgm:t>
        <a:bodyPr/>
        <a:lstStyle/>
        <a:p>
          <a:endParaRPr lang="en-US" sz="2400"/>
        </a:p>
      </dgm:t>
    </dgm:pt>
    <dgm:pt modelId="{ACA57342-2F5A-4022-8703-5D071F3A1A4D}" type="sibTrans" cxnId="{BAAF58BC-47DA-48F9-80F0-4A71BB665E1F}">
      <dgm:prSet/>
      <dgm:spPr/>
      <dgm:t>
        <a:bodyPr/>
        <a:lstStyle/>
        <a:p>
          <a:endParaRPr lang="en-US" sz="2400"/>
        </a:p>
      </dgm:t>
    </dgm:pt>
    <dgm:pt modelId="{4C125362-B319-4302-82C6-B82336E14B66}">
      <dgm:prSet phldrT="[Text]" custT="1"/>
      <dgm:spPr/>
      <dgm:t>
        <a:bodyPr/>
        <a:lstStyle/>
        <a:p>
          <a:r>
            <a:rPr lang="en-IN" sz="1800" dirty="0" smtClean="0"/>
            <a:t>Forest</a:t>
          </a:r>
          <a:endParaRPr lang="en-US" sz="1800" dirty="0"/>
        </a:p>
      </dgm:t>
    </dgm:pt>
    <dgm:pt modelId="{8AC781BD-4676-40BC-A90F-00CBE2982E9F}" type="parTrans" cxnId="{C03D0D82-931A-4823-8F34-C1947D38CEEE}">
      <dgm:prSet/>
      <dgm:spPr/>
      <dgm:t>
        <a:bodyPr/>
        <a:lstStyle/>
        <a:p>
          <a:endParaRPr lang="en-US" sz="2400"/>
        </a:p>
      </dgm:t>
    </dgm:pt>
    <dgm:pt modelId="{4490E2E9-C8C4-4616-AD4E-502E587244AC}" type="sibTrans" cxnId="{C03D0D82-931A-4823-8F34-C1947D38CEEE}">
      <dgm:prSet/>
      <dgm:spPr/>
      <dgm:t>
        <a:bodyPr/>
        <a:lstStyle/>
        <a:p>
          <a:endParaRPr lang="en-US" sz="2400"/>
        </a:p>
      </dgm:t>
    </dgm:pt>
    <dgm:pt modelId="{0ABD9981-A34B-4DEB-9533-9BA9A24DF6E1}">
      <dgm:prSet phldrT="[Text]" custT="1"/>
      <dgm:spPr/>
      <dgm:t>
        <a:bodyPr/>
        <a:lstStyle/>
        <a:p>
          <a:r>
            <a:rPr lang="en-IN" sz="1800" dirty="0" smtClean="0"/>
            <a:t>Desert</a:t>
          </a:r>
          <a:endParaRPr lang="en-US" sz="1800" dirty="0"/>
        </a:p>
      </dgm:t>
    </dgm:pt>
    <dgm:pt modelId="{344E5DE4-1469-41EC-A8E3-47C52589CB06}" type="parTrans" cxnId="{A2BBCD99-5F9F-4F0B-A4E4-D6FC73DC3CA3}">
      <dgm:prSet/>
      <dgm:spPr/>
      <dgm:t>
        <a:bodyPr/>
        <a:lstStyle/>
        <a:p>
          <a:endParaRPr lang="en-US" sz="2400"/>
        </a:p>
      </dgm:t>
    </dgm:pt>
    <dgm:pt modelId="{55FE85F9-C597-4AAC-94FB-81769670B2E6}" type="sibTrans" cxnId="{A2BBCD99-5F9F-4F0B-A4E4-D6FC73DC3CA3}">
      <dgm:prSet/>
      <dgm:spPr/>
      <dgm:t>
        <a:bodyPr/>
        <a:lstStyle/>
        <a:p>
          <a:endParaRPr lang="en-US" sz="2400"/>
        </a:p>
      </dgm:t>
    </dgm:pt>
    <dgm:pt modelId="{A7DDCA00-0048-4EF5-BC53-905A55164BDF}">
      <dgm:prSet phldrT="[Text]" custT="1"/>
      <dgm:spPr/>
      <dgm:t>
        <a:bodyPr/>
        <a:lstStyle/>
        <a:p>
          <a:r>
            <a:rPr lang="en-IN" sz="1800" dirty="0" smtClean="0"/>
            <a:t>Aquatic Ecosystem </a:t>
          </a:r>
          <a:endParaRPr lang="en-US" sz="1800" dirty="0"/>
        </a:p>
      </dgm:t>
    </dgm:pt>
    <dgm:pt modelId="{69AD430E-C984-4C3F-AD04-6AE9245422DE}" type="parTrans" cxnId="{65F9F5D9-AE37-46C0-B160-D2F12BBA9EB0}">
      <dgm:prSet/>
      <dgm:spPr/>
      <dgm:t>
        <a:bodyPr/>
        <a:lstStyle/>
        <a:p>
          <a:endParaRPr lang="en-US" sz="2400"/>
        </a:p>
      </dgm:t>
    </dgm:pt>
    <dgm:pt modelId="{15D9063B-E0DE-4BE8-AB26-F2590D01EF90}" type="sibTrans" cxnId="{65F9F5D9-AE37-46C0-B160-D2F12BBA9EB0}">
      <dgm:prSet/>
      <dgm:spPr/>
      <dgm:t>
        <a:bodyPr/>
        <a:lstStyle/>
        <a:p>
          <a:endParaRPr lang="en-US" sz="2400"/>
        </a:p>
      </dgm:t>
    </dgm:pt>
    <dgm:pt modelId="{6F627769-1BC1-4180-BBAD-43FBEF02E7A3}">
      <dgm:prSet phldrT="[Text]" custT="1"/>
      <dgm:spPr/>
      <dgm:t>
        <a:bodyPr/>
        <a:lstStyle/>
        <a:p>
          <a:r>
            <a:rPr lang="en-IN" sz="1800" dirty="0" smtClean="0"/>
            <a:t>Marine Ecosystem</a:t>
          </a:r>
          <a:endParaRPr lang="en-US" sz="1800" dirty="0"/>
        </a:p>
      </dgm:t>
    </dgm:pt>
    <dgm:pt modelId="{6CC03B51-957D-426F-A27A-E70488D0C692}" type="parTrans" cxnId="{A569530D-1AC1-4B30-8FD2-7B4A7299FB9D}">
      <dgm:prSet/>
      <dgm:spPr/>
      <dgm:t>
        <a:bodyPr/>
        <a:lstStyle/>
        <a:p>
          <a:endParaRPr lang="en-US" sz="2400"/>
        </a:p>
      </dgm:t>
    </dgm:pt>
    <dgm:pt modelId="{4A1F28F0-A400-4FE9-8248-13FFDF95182F}" type="sibTrans" cxnId="{A569530D-1AC1-4B30-8FD2-7B4A7299FB9D}">
      <dgm:prSet/>
      <dgm:spPr/>
      <dgm:t>
        <a:bodyPr/>
        <a:lstStyle/>
        <a:p>
          <a:endParaRPr lang="en-US" sz="2400"/>
        </a:p>
      </dgm:t>
    </dgm:pt>
    <dgm:pt modelId="{62BB8B7A-11B3-4683-A3B2-198F9DB8CF18}">
      <dgm:prSet phldrT="[Text]" custT="1"/>
      <dgm:spPr/>
      <dgm:t>
        <a:bodyPr/>
        <a:lstStyle/>
        <a:p>
          <a:r>
            <a:rPr lang="en-IN" sz="1800" dirty="0" smtClean="0"/>
            <a:t>Fresh Water Ecosystem</a:t>
          </a:r>
          <a:endParaRPr lang="en-US" sz="1800" dirty="0"/>
        </a:p>
      </dgm:t>
    </dgm:pt>
    <dgm:pt modelId="{1660E291-5E37-40E6-A617-32F4A793FD75}" type="parTrans" cxnId="{0D1CC5EE-489F-4444-944C-B3B481B3D220}">
      <dgm:prSet/>
      <dgm:spPr/>
      <dgm:t>
        <a:bodyPr/>
        <a:lstStyle/>
        <a:p>
          <a:endParaRPr lang="en-US" sz="2400"/>
        </a:p>
      </dgm:t>
    </dgm:pt>
    <dgm:pt modelId="{790A94CF-A05C-4157-9D98-4AA3FF2653E9}" type="sibTrans" cxnId="{0D1CC5EE-489F-4444-944C-B3B481B3D220}">
      <dgm:prSet/>
      <dgm:spPr/>
      <dgm:t>
        <a:bodyPr/>
        <a:lstStyle/>
        <a:p>
          <a:endParaRPr lang="en-US" sz="2400"/>
        </a:p>
      </dgm:t>
    </dgm:pt>
    <dgm:pt modelId="{4046CB89-1C62-4AE9-8F32-765CFB574D93}">
      <dgm:prSet phldrT="[Text]" custT="1"/>
      <dgm:spPr/>
      <dgm:t>
        <a:bodyPr/>
        <a:lstStyle/>
        <a:p>
          <a:r>
            <a:rPr lang="en-IN" sz="1800" dirty="0" smtClean="0"/>
            <a:t>Running Water [</a:t>
          </a:r>
          <a:r>
            <a:rPr lang="en-IN" sz="1800" dirty="0" err="1" smtClean="0"/>
            <a:t>Lotic</a:t>
          </a:r>
          <a:r>
            <a:rPr lang="en-IN" sz="1800" dirty="0" smtClean="0"/>
            <a:t>]</a:t>
          </a:r>
          <a:endParaRPr lang="en-US" sz="1800" dirty="0"/>
        </a:p>
      </dgm:t>
    </dgm:pt>
    <dgm:pt modelId="{7137F455-13A3-4DC9-8C7B-BC8FD94C6324}" type="parTrans" cxnId="{26FD043C-E039-410F-9F62-F0D736114AE4}">
      <dgm:prSet/>
      <dgm:spPr/>
      <dgm:t>
        <a:bodyPr/>
        <a:lstStyle/>
        <a:p>
          <a:endParaRPr lang="en-US" sz="2400"/>
        </a:p>
      </dgm:t>
    </dgm:pt>
    <dgm:pt modelId="{DBF02CB1-28E6-4EBA-8D9B-213F206BB4B0}" type="sibTrans" cxnId="{26FD043C-E039-410F-9F62-F0D736114AE4}">
      <dgm:prSet/>
      <dgm:spPr/>
      <dgm:t>
        <a:bodyPr/>
        <a:lstStyle/>
        <a:p>
          <a:endParaRPr lang="en-US" sz="2400"/>
        </a:p>
      </dgm:t>
    </dgm:pt>
    <dgm:pt modelId="{32566BEC-8261-4EDA-BD80-21C6B4E839C2}">
      <dgm:prSet phldrT="[Text]" custT="1"/>
      <dgm:spPr/>
      <dgm:t>
        <a:bodyPr/>
        <a:lstStyle/>
        <a:p>
          <a:r>
            <a:rPr lang="en-IN" sz="1800" dirty="0" smtClean="0"/>
            <a:t>Standing Water [</a:t>
          </a:r>
          <a:r>
            <a:rPr lang="en-IN" sz="1800" dirty="0" err="1" smtClean="0"/>
            <a:t>Lentic</a:t>
          </a:r>
          <a:r>
            <a:rPr lang="en-IN" sz="1800" dirty="0" smtClean="0"/>
            <a:t>]</a:t>
          </a:r>
          <a:endParaRPr lang="en-US" sz="1800" dirty="0"/>
        </a:p>
      </dgm:t>
    </dgm:pt>
    <dgm:pt modelId="{FD1BDC84-2197-4366-887A-CA22AD7CB0C7}" type="parTrans" cxnId="{28DC27EF-2540-4D72-B491-E588FC251BE0}">
      <dgm:prSet/>
      <dgm:spPr/>
      <dgm:t>
        <a:bodyPr/>
        <a:lstStyle/>
        <a:p>
          <a:endParaRPr lang="en-US" sz="2400"/>
        </a:p>
      </dgm:t>
    </dgm:pt>
    <dgm:pt modelId="{073FE429-887C-4E49-AF08-334D3DF458B8}" type="sibTrans" cxnId="{28DC27EF-2540-4D72-B491-E588FC251BE0}">
      <dgm:prSet/>
      <dgm:spPr/>
      <dgm:t>
        <a:bodyPr/>
        <a:lstStyle/>
        <a:p>
          <a:endParaRPr lang="en-US" sz="2400"/>
        </a:p>
      </dgm:t>
    </dgm:pt>
    <dgm:pt modelId="{79F3DFFE-3EBC-4C48-85F0-30EB10204FB9}">
      <dgm:prSet phldrT="[Text]" custT="1"/>
      <dgm:spPr/>
      <dgm:t>
        <a:bodyPr/>
        <a:lstStyle/>
        <a:p>
          <a:r>
            <a:rPr lang="en-IN" sz="1800" dirty="0" smtClean="0"/>
            <a:t>Dams, Industries, Labs</a:t>
          </a:r>
          <a:endParaRPr lang="en-US" sz="1800" dirty="0"/>
        </a:p>
      </dgm:t>
    </dgm:pt>
    <dgm:pt modelId="{D9CBFF1D-85A4-4066-8DBB-D04869593D0B}" type="parTrans" cxnId="{1FF8F9DF-2BDF-4865-812B-1541DCEAD39D}">
      <dgm:prSet/>
      <dgm:spPr/>
      <dgm:t>
        <a:bodyPr/>
        <a:lstStyle/>
        <a:p>
          <a:endParaRPr lang="en-US" sz="2400"/>
        </a:p>
      </dgm:t>
    </dgm:pt>
    <dgm:pt modelId="{0C3A7901-9E90-4BED-86E9-08F3C18AC227}" type="sibTrans" cxnId="{1FF8F9DF-2BDF-4865-812B-1541DCEAD39D}">
      <dgm:prSet/>
      <dgm:spPr/>
      <dgm:t>
        <a:bodyPr/>
        <a:lstStyle/>
        <a:p>
          <a:endParaRPr lang="en-US" sz="2400"/>
        </a:p>
      </dgm:t>
    </dgm:pt>
    <dgm:pt modelId="{5ADB368B-2474-4990-9790-1964FFE6ADA7}" type="pres">
      <dgm:prSet presAssocID="{95D067FD-DBC8-4057-A6EB-9147E9D150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357D5C-ECCD-4A64-B24D-3BF678D5F03F}" type="pres">
      <dgm:prSet presAssocID="{4CE94B52-B7CA-49DB-913E-DFFD0B512971}" presName="hierRoot1" presStyleCnt="0">
        <dgm:presLayoutVars>
          <dgm:hierBranch val="init"/>
        </dgm:presLayoutVars>
      </dgm:prSet>
      <dgm:spPr/>
    </dgm:pt>
    <dgm:pt modelId="{7D20DFB5-4B04-473A-A502-E55F1C28E1C1}" type="pres">
      <dgm:prSet presAssocID="{4CE94B52-B7CA-49DB-913E-DFFD0B512971}" presName="rootComposite1" presStyleCnt="0"/>
      <dgm:spPr/>
    </dgm:pt>
    <dgm:pt modelId="{10EFC701-3233-4158-BF9F-CBAA1551CA49}" type="pres">
      <dgm:prSet presAssocID="{4CE94B52-B7CA-49DB-913E-DFFD0B512971}" presName="rootText1" presStyleLbl="node0" presStyleIdx="0" presStyleCnt="1" custScaleX="16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61C4A-BCC4-4F2B-8268-1FD1E38A7A4F}" type="pres">
      <dgm:prSet presAssocID="{4CE94B52-B7CA-49DB-913E-DFFD0B512971}" presName="rootConnector1" presStyleLbl="node1" presStyleIdx="0" presStyleCnt="0"/>
      <dgm:spPr/>
    </dgm:pt>
    <dgm:pt modelId="{9743ADAF-5A05-40B3-B1C4-2F62BD116CC4}" type="pres">
      <dgm:prSet presAssocID="{4CE94B52-B7CA-49DB-913E-DFFD0B512971}" presName="hierChild2" presStyleCnt="0"/>
      <dgm:spPr/>
    </dgm:pt>
    <dgm:pt modelId="{CEE9C22B-F0CD-490A-9E68-231107E7778E}" type="pres">
      <dgm:prSet presAssocID="{5291BAFE-50EB-4AEB-9CE0-3B2F36452EFC}" presName="Name37" presStyleLbl="parChTrans1D2" presStyleIdx="0" presStyleCnt="2"/>
      <dgm:spPr/>
    </dgm:pt>
    <dgm:pt modelId="{8F8A3C4F-2E6C-4395-A321-52AE9944CBBD}" type="pres">
      <dgm:prSet presAssocID="{8C46C7A8-C3A6-416C-BE4D-1D59C04A0616}" presName="hierRoot2" presStyleCnt="0">
        <dgm:presLayoutVars>
          <dgm:hierBranch val="init"/>
        </dgm:presLayoutVars>
      </dgm:prSet>
      <dgm:spPr/>
    </dgm:pt>
    <dgm:pt modelId="{27D7FF5F-4A41-4B8A-81D4-57BBC2EDE54A}" type="pres">
      <dgm:prSet presAssocID="{8C46C7A8-C3A6-416C-BE4D-1D59C04A0616}" presName="rootComposite" presStyleCnt="0"/>
      <dgm:spPr/>
    </dgm:pt>
    <dgm:pt modelId="{9205F97A-6733-4AD4-83C7-F9CC58361622}" type="pres">
      <dgm:prSet presAssocID="{8C46C7A8-C3A6-416C-BE4D-1D59C04A0616}" presName="rootText" presStyleLbl="node2" presStyleIdx="0" presStyleCnt="2">
        <dgm:presLayoutVars>
          <dgm:chPref val="3"/>
        </dgm:presLayoutVars>
      </dgm:prSet>
      <dgm:spPr/>
    </dgm:pt>
    <dgm:pt modelId="{1A16ED28-EE93-42F0-8ECD-B0B8EA6681AE}" type="pres">
      <dgm:prSet presAssocID="{8C46C7A8-C3A6-416C-BE4D-1D59C04A0616}" presName="rootConnector" presStyleLbl="node2" presStyleIdx="0" presStyleCnt="2"/>
      <dgm:spPr/>
    </dgm:pt>
    <dgm:pt modelId="{7CC735E5-D14E-4BBD-8866-A01C983E8A09}" type="pres">
      <dgm:prSet presAssocID="{8C46C7A8-C3A6-416C-BE4D-1D59C04A0616}" presName="hierChild4" presStyleCnt="0"/>
      <dgm:spPr/>
    </dgm:pt>
    <dgm:pt modelId="{77606003-3225-44DD-BFD3-B9CBC451291F}" type="pres">
      <dgm:prSet presAssocID="{7E3A6A4B-4C53-4A48-A69D-10730FB2351B}" presName="Name37" presStyleLbl="parChTrans1D3" presStyleIdx="0" presStyleCnt="3"/>
      <dgm:spPr/>
    </dgm:pt>
    <dgm:pt modelId="{77014639-F787-4E5E-957E-323C7B3F4F0E}" type="pres">
      <dgm:prSet presAssocID="{94BEEE13-130E-4EEC-9DDD-C7717CBEA280}" presName="hierRoot2" presStyleCnt="0">
        <dgm:presLayoutVars>
          <dgm:hierBranch val="init"/>
        </dgm:presLayoutVars>
      </dgm:prSet>
      <dgm:spPr/>
    </dgm:pt>
    <dgm:pt modelId="{C8E0C274-3D79-498B-BAC7-568BF8913758}" type="pres">
      <dgm:prSet presAssocID="{94BEEE13-130E-4EEC-9DDD-C7717CBEA280}" presName="rootComposite" presStyleCnt="0"/>
      <dgm:spPr/>
    </dgm:pt>
    <dgm:pt modelId="{A9AB6393-0EAF-4B5A-ABA6-A74820A21F63}" type="pres">
      <dgm:prSet presAssocID="{94BEEE13-130E-4EEC-9DDD-C7717CBEA280}" presName="rootText" presStyleLbl="node3" presStyleIdx="0" presStyleCnt="3" custScaleX="154097" custScaleY="206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65EC-B977-44BC-B913-624B459DC3A9}" type="pres">
      <dgm:prSet presAssocID="{94BEEE13-130E-4EEC-9DDD-C7717CBEA280}" presName="rootConnector" presStyleLbl="node3" presStyleIdx="0" presStyleCnt="3"/>
      <dgm:spPr/>
    </dgm:pt>
    <dgm:pt modelId="{A511EDA9-ACBF-4C4B-B213-EAD6C9F56E5E}" type="pres">
      <dgm:prSet presAssocID="{94BEEE13-130E-4EEC-9DDD-C7717CBEA280}" presName="hierChild4" presStyleCnt="0"/>
      <dgm:spPr/>
    </dgm:pt>
    <dgm:pt modelId="{C3860371-915D-47FF-A999-7D063E26ABDD}" type="pres">
      <dgm:prSet presAssocID="{A1B07B9E-D37E-4073-B9A4-7F959FA327DA}" presName="Name37" presStyleLbl="parChTrans1D4" presStyleIdx="0" presStyleCnt="7"/>
      <dgm:spPr/>
    </dgm:pt>
    <dgm:pt modelId="{F34C029F-0E7D-4B01-B3A8-FBF590A2C6F6}" type="pres">
      <dgm:prSet presAssocID="{11C32C24-0F03-4FC0-8630-1882A84D8B03}" presName="hierRoot2" presStyleCnt="0">
        <dgm:presLayoutVars>
          <dgm:hierBranch val="init"/>
        </dgm:presLayoutVars>
      </dgm:prSet>
      <dgm:spPr/>
    </dgm:pt>
    <dgm:pt modelId="{883DF94F-0C20-463D-9F91-C72670AD8E44}" type="pres">
      <dgm:prSet presAssocID="{11C32C24-0F03-4FC0-8630-1882A84D8B03}" presName="rootComposite" presStyleCnt="0"/>
      <dgm:spPr/>
    </dgm:pt>
    <dgm:pt modelId="{D8A96AEF-FF26-4596-89A9-7AB6BD721D94}" type="pres">
      <dgm:prSet presAssocID="{11C32C24-0F03-4FC0-8630-1882A84D8B03}" presName="rootText" presStyleLbl="node4" presStyleIdx="0" presStyleCnt="7" custScaleX="165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01B37-EE71-4A30-937E-38642B6A8CC0}" type="pres">
      <dgm:prSet presAssocID="{11C32C24-0F03-4FC0-8630-1882A84D8B03}" presName="rootConnector" presStyleLbl="node4" presStyleIdx="0" presStyleCnt="7"/>
      <dgm:spPr/>
    </dgm:pt>
    <dgm:pt modelId="{A37CBCA5-FEF6-41FD-B38B-FF2A0DE86861}" type="pres">
      <dgm:prSet presAssocID="{11C32C24-0F03-4FC0-8630-1882A84D8B03}" presName="hierChild4" presStyleCnt="0"/>
      <dgm:spPr/>
    </dgm:pt>
    <dgm:pt modelId="{3CE59808-0C7B-407F-BF37-B861CC3A66D4}" type="pres">
      <dgm:prSet presAssocID="{11C32C24-0F03-4FC0-8630-1882A84D8B03}" presName="hierChild5" presStyleCnt="0"/>
      <dgm:spPr/>
    </dgm:pt>
    <dgm:pt modelId="{673A353D-F32F-47C9-B81A-BD74B18A837F}" type="pres">
      <dgm:prSet presAssocID="{8AC781BD-4676-40BC-A90F-00CBE2982E9F}" presName="Name37" presStyleLbl="parChTrans1D4" presStyleIdx="1" presStyleCnt="7"/>
      <dgm:spPr/>
    </dgm:pt>
    <dgm:pt modelId="{4A1F4709-3036-4F06-823C-94DEC6269301}" type="pres">
      <dgm:prSet presAssocID="{4C125362-B319-4302-82C6-B82336E14B66}" presName="hierRoot2" presStyleCnt="0">
        <dgm:presLayoutVars>
          <dgm:hierBranch val="init"/>
        </dgm:presLayoutVars>
      </dgm:prSet>
      <dgm:spPr/>
    </dgm:pt>
    <dgm:pt modelId="{C9D0555B-6EC1-4344-81EF-D26EA52AA196}" type="pres">
      <dgm:prSet presAssocID="{4C125362-B319-4302-82C6-B82336E14B66}" presName="rootComposite" presStyleCnt="0"/>
      <dgm:spPr/>
    </dgm:pt>
    <dgm:pt modelId="{25141F2D-D674-49BB-AE68-0CA0C220D782}" type="pres">
      <dgm:prSet presAssocID="{4C125362-B319-4302-82C6-B82336E14B66}" presName="rootText" presStyleLbl="node4" presStyleIdx="1" presStyleCnt="7">
        <dgm:presLayoutVars>
          <dgm:chPref val="3"/>
        </dgm:presLayoutVars>
      </dgm:prSet>
      <dgm:spPr/>
    </dgm:pt>
    <dgm:pt modelId="{4DE4485D-C966-4760-8B60-C48354DCE04F}" type="pres">
      <dgm:prSet presAssocID="{4C125362-B319-4302-82C6-B82336E14B66}" presName="rootConnector" presStyleLbl="node4" presStyleIdx="1" presStyleCnt="7"/>
      <dgm:spPr/>
    </dgm:pt>
    <dgm:pt modelId="{39E14A84-CC4B-4B80-B1C5-801BD307B276}" type="pres">
      <dgm:prSet presAssocID="{4C125362-B319-4302-82C6-B82336E14B66}" presName="hierChild4" presStyleCnt="0"/>
      <dgm:spPr/>
    </dgm:pt>
    <dgm:pt modelId="{BA6A95F2-0C44-4BCD-A802-62D9AB0DA317}" type="pres">
      <dgm:prSet presAssocID="{4C125362-B319-4302-82C6-B82336E14B66}" presName="hierChild5" presStyleCnt="0"/>
      <dgm:spPr/>
    </dgm:pt>
    <dgm:pt modelId="{1A5C9C4F-64FB-40ED-A99E-D38A51E57A1A}" type="pres">
      <dgm:prSet presAssocID="{344E5DE4-1469-41EC-A8E3-47C52589CB06}" presName="Name37" presStyleLbl="parChTrans1D4" presStyleIdx="2" presStyleCnt="7"/>
      <dgm:spPr/>
    </dgm:pt>
    <dgm:pt modelId="{1BFF744C-63DA-43CB-BA7C-91E82388DB82}" type="pres">
      <dgm:prSet presAssocID="{0ABD9981-A34B-4DEB-9533-9BA9A24DF6E1}" presName="hierRoot2" presStyleCnt="0">
        <dgm:presLayoutVars>
          <dgm:hierBranch val="init"/>
        </dgm:presLayoutVars>
      </dgm:prSet>
      <dgm:spPr/>
    </dgm:pt>
    <dgm:pt modelId="{D2AEBBC9-CEA7-4B6C-AECE-C2E3C8BB2DCA}" type="pres">
      <dgm:prSet presAssocID="{0ABD9981-A34B-4DEB-9533-9BA9A24DF6E1}" presName="rootComposite" presStyleCnt="0"/>
      <dgm:spPr/>
    </dgm:pt>
    <dgm:pt modelId="{22DAC826-D102-4123-835A-EC61AC6F795E}" type="pres">
      <dgm:prSet presAssocID="{0ABD9981-A34B-4DEB-9533-9BA9A24DF6E1}" presName="rootText" presStyleLbl="node4" presStyleIdx="2" presStyleCnt="7">
        <dgm:presLayoutVars>
          <dgm:chPref val="3"/>
        </dgm:presLayoutVars>
      </dgm:prSet>
      <dgm:spPr/>
    </dgm:pt>
    <dgm:pt modelId="{7742CE8A-E277-4714-A730-CBE9A02DA09F}" type="pres">
      <dgm:prSet presAssocID="{0ABD9981-A34B-4DEB-9533-9BA9A24DF6E1}" presName="rootConnector" presStyleLbl="node4" presStyleIdx="2" presStyleCnt="7"/>
      <dgm:spPr/>
    </dgm:pt>
    <dgm:pt modelId="{F72AB67B-7721-44DE-8260-00B3755D1887}" type="pres">
      <dgm:prSet presAssocID="{0ABD9981-A34B-4DEB-9533-9BA9A24DF6E1}" presName="hierChild4" presStyleCnt="0"/>
      <dgm:spPr/>
    </dgm:pt>
    <dgm:pt modelId="{1C84342F-6FCA-40C8-B21C-44A7BF3E9642}" type="pres">
      <dgm:prSet presAssocID="{0ABD9981-A34B-4DEB-9533-9BA9A24DF6E1}" presName="hierChild5" presStyleCnt="0"/>
      <dgm:spPr/>
    </dgm:pt>
    <dgm:pt modelId="{F3BF9B28-4953-4D4C-BE5C-661CE240EC49}" type="pres">
      <dgm:prSet presAssocID="{94BEEE13-130E-4EEC-9DDD-C7717CBEA280}" presName="hierChild5" presStyleCnt="0"/>
      <dgm:spPr/>
    </dgm:pt>
    <dgm:pt modelId="{905FA4BD-823A-4DBC-B6C3-AE0EF7EB544B}" type="pres">
      <dgm:prSet presAssocID="{69AD430E-C984-4C3F-AD04-6AE9245422DE}" presName="Name37" presStyleLbl="parChTrans1D3" presStyleIdx="1" presStyleCnt="3"/>
      <dgm:spPr/>
    </dgm:pt>
    <dgm:pt modelId="{4873CAC8-FE62-4BE0-94BF-388805DEB728}" type="pres">
      <dgm:prSet presAssocID="{A7DDCA00-0048-4EF5-BC53-905A55164BDF}" presName="hierRoot2" presStyleCnt="0">
        <dgm:presLayoutVars>
          <dgm:hierBranch val="init"/>
        </dgm:presLayoutVars>
      </dgm:prSet>
      <dgm:spPr/>
    </dgm:pt>
    <dgm:pt modelId="{8C45D077-8D4B-46A3-AE00-BBFD59D5AA49}" type="pres">
      <dgm:prSet presAssocID="{A7DDCA00-0048-4EF5-BC53-905A55164BDF}" presName="rootComposite" presStyleCnt="0"/>
      <dgm:spPr/>
    </dgm:pt>
    <dgm:pt modelId="{3622CEB4-DF89-40B5-B6FF-C861F20516A8}" type="pres">
      <dgm:prSet presAssocID="{A7DDCA00-0048-4EF5-BC53-905A55164BDF}" presName="rootText" presStyleLbl="node3" presStyleIdx="1" presStyleCnt="3" custScaleX="154642" custScaleY="16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D7200-733D-4CAE-BB2A-46639CCAD156}" type="pres">
      <dgm:prSet presAssocID="{A7DDCA00-0048-4EF5-BC53-905A55164BDF}" presName="rootConnector" presStyleLbl="node3" presStyleIdx="1" presStyleCnt="3"/>
      <dgm:spPr/>
    </dgm:pt>
    <dgm:pt modelId="{D1530FFE-FEAA-462E-9883-76AFAFC29795}" type="pres">
      <dgm:prSet presAssocID="{A7DDCA00-0048-4EF5-BC53-905A55164BDF}" presName="hierChild4" presStyleCnt="0"/>
      <dgm:spPr/>
    </dgm:pt>
    <dgm:pt modelId="{D50F4E5B-178E-44D3-9177-4EEFFF1B0323}" type="pres">
      <dgm:prSet presAssocID="{6CC03B51-957D-426F-A27A-E70488D0C692}" presName="Name37" presStyleLbl="parChTrans1D4" presStyleIdx="3" presStyleCnt="7"/>
      <dgm:spPr/>
    </dgm:pt>
    <dgm:pt modelId="{A7F66EDC-906D-47D7-AA3F-69562A25313C}" type="pres">
      <dgm:prSet presAssocID="{6F627769-1BC1-4180-BBAD-43FBEF02E7A3}" presName="hierRoot2" presStyleCnt="0">
        <dgm:presLayoutVars>
          <dgm:hierBranch val="init"/>
        </dgm:presLayoutVars>
      </dgm:prSet>
      <dgm:spPr/>
    </dgm:pt>
    <dgm:pt modelId="{D4012BB7-D28A-4888-A477-F70D4718414A}" type="pres">
      <dgm:prSet presAssocID="{6F627769-1BC1-4180-BBAD-43FBEF02E7A3}" presName="rootComposite" presStyleCnt="0"/>
      <dgm:spPr/>
    </dgm:pt>
    <dgm:pt modelId="{8C178A2A-732D-4104-AE7D-0EB7E87922FE}" type="pres">
      <dgm:prSet presAssocID="{6F627769-1BC1-4180-BBAD-43FBEF02E7A3}" presName="rootText" presStyleLbl="node4" presStyleIdx="3" presStyleCnt="7" custScaleX="211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0D6DF-99F7-4929-B687-2955C2238DF2}" type="pres">
      <dgm:prSet presAssocID="{6F627769-1BC1-4180-BBAD-43FBEF02E7A3}" presName="rootConnector" presStyleLbl="node4" presStyleIdx="3" presStyleCnt="7"/>
      <dgm:spPr/>
    </dgm:pt>
    <dgm:pt modelId="{A9A22F3E-972A-4716-A6E2-3B655E7050BB}" type="pres">
      <dgm:prSet presAssocID="{6F627769-1BC1-4180-BBAD-43FBEF02E7A3}" presName="hierChild4" presStyleCnt="0"/>
      <dgm:spPr/>
    </dgm:pt>
    <dgm:pt modelId="{B123CEDC-7E39-42BD-9449-50C00CA165A3}" type="pres">
      <dgm:prSet presAssocID="{6F627769-1BC1-4180-BBAD-43FBEF02E7A3}" presName="hierChild5" presStyleCnt="0"/>
      <dgm:spPr/>
    </dgm:pt>
    <dgm:pt modelId="{4315641D-3433-4048-9721-FF13A4E44DEB}" type="pres">
      <dgm:prSet presAssocID="{1660E291-5E37-40E6-A617-32F4A793FD75}" presName="Name37" presStyleLbl="parChTrans1D4" presStyleIdx="4" presStyleCnt="7"/>
      <dgm:spPr/>
    </dgm:pt>
    <dgm:pt modelId="{4C4D2D2C-C449-42BE-B33A-CCAF08073502}" type="pres">
      <dgm:prSet presAssocID="{62BB8B7A-11B3-4683-A3B2-198F9DB8CF18}" presName="hierRoot2" presStyleCnt="0">
        <dgm:presLayoutVars>
          <dgm:hierBranch val="init"/>
        </dgm:presLayoutVars>
      </dgm:prSet>
      <dgm:spPr/>
    </dgm:pt>
    <dgm:pt modelId="{70D38A1B-53A2-42BA-9CFA-1809FC0DCA4E}" type="pres">
      <dgm:prSet presAssocID="{62BB8B7A-11B3-4683-A3B2-198F9DB8CF18}" presName="rootComposite" presStyleCnt="0"/>
      <dgm:spPr/>
    </dgm:pt>
    <dgm:pt modelId="{5A4A4BF7-7BE8-4BB9-AAB6-20BADDFABE1C}" type="pres">
      <dgm:prSet presAssocID="{62BB8B7A-11B3-4683-A3B2-198F9DB8CF18}" presName="rootText" presStyleLbl="node4" presStyleIdx="4" presStyleCnt="7" custScaleX="211924" custScaleY="171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723AA-80BA-4063-808C-36ED4D8CF8FE}" type="pres">
      <dgm:prSet presAssocID="{62BB8B7A-11B3-4683-A3B2-198F9DB8CF18}" presName="rootConnector" presStyleLbl="node4" presStyleIdx="4" presStyleCnt="7"/>
      <dgm:spPr/>
    </dgm:pt>
    <dgm:pt modelId="{09841FA1-2C35-4E05-A935-8BAB10D9FDC3}" type="pres">
      <dgm:prSet presAssocID="{62BB8B7A-11B3-4683-A3B2-198F9DB8CF18}" presName="hierChild4" presStyleCnt="0"/>
      <dgm:spPr/>
    </dgm:pt>
    <dgm:pt modelId="{986EBD1B-F624-49CF-A7A2-8DAECA30A5D6}" type="pres">
      <dgm:prSet presAssocID="{7137F455-13A3-4DC9-8C7B-BC8FD94C6324}" presName="Name37" presStyleLbl="parChTrans1D4" presStyleIdx="5" presStyleCnt="7"/>
      <dgm:spPr/>
    </dgm:pt>
    <dgm:pt modelId="{E1E0F46F-872E-42CB-B313-DDB3BD8A7938}" type="pres">
      <dgm:prSet presAssocID="{4046CB89-1C62-4AE9-8F32-765CFB574D93}" presName="hierRoot2" presStyleCnt="0">
        <dgm:presLayoutVars>
          <dgm:hierBranch val="init"/>
        </dgm:presLayoutVars>
      </dgm:prSet>
      <dgm:spPr/>
    </dgm:pt>
    <dgm:pt modelId="{86272E65-AC4E-4F19-A97C-0C584592A2F9}" type="pres">
      <dgm:prSet presAssocID="{4046CB89-1C62-4AE9-8F32-765CFB574D93}" presName="rootComposite" presStyleCnt="0"/>
      <dgm:spPr/>
    </dgm:pt>
    <dgm:pt modelId="{E5E5B2AC-9F7D-45F5-A433-916DB59D58EA}" type="pres">
      <dgm:prSet presAssocID="{4046CB89-1C62-4AE9-8F32-765CFB574D93}" presName="rootText" presStyleLbl="node4" presStyleIdx="5" presStyleCnt="7" custScaleX="189827" custScaleY="183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E326-4209-46ED-A116-13A781D164D3}" type="pres">
      <dgm:prSet presAssocID="{4046CB89-1C62-4AE9-8F32-765CFB574D93}" presName="rootConnector" presStyleLbl="node4" presStyleIdx="5" presStyleCnt="7"/>
      <dgm:spPr/>
    </dgm:pt>
    <dgm:pt modelId="{E5DADB2A-7D09-470C-AF51-551BC3D05C65}" type="pres">
      <dgm:prSet presAssocID="{4046CB89-1C62-4AE9-8F32-765CFB574D93}" presName="hierChild4" presStyleCnt="0"/>
      <dgm:spPr/>
    </dgm:pt>
    <dgm:pt modelId="{F96CB32D-8604-411D-BB64-CFD5D6FEC74C}" type="pres">
      <dgm:prSet presAssocID="{4046CB89-1C62-4AE9-8F32-765CFB574D93}" presName="hierChild5" presStyleCnt="0"/>
      <dgm:spPr/>
    </dgm:pt>
    <dgm:pt modelId="{6D56C6D8-74B1-43BE-B288-DF6E5634A838}" type="pres">
      <dgm:prSet presAssocID="{FD1BDC84-2197-4366-887A-CA22AD7CB0C7}" presName="Name37" presStyleLbl="parChTrans1D4" presStyleIdx="6" presStyleCnt="7"/>
      <dgm:spPr/>
    </dgm:pt>
    <dgm:pt modelId="{7F654A20-DB41-43FE-B704-E9C9012367B8}" type="pres">
      <dgm:prSet presAssocID="{32566BEC-8261-4EDA-BD80-21C6B4E839C2}" presName="hierRoot2" presStyleCnt="0">
        <dgm:presLayoutVars>
          <dgm:hierBranch val="init"/>
        </dgm:presLayoutVars>
      </dgm:prSet>
      <dgm:spPr/>
    </dgm:pt>
    <dgm:pt modelId="{2E6388E9-097B-42F1-AB11-8BE37D211DA8}" type="pres">
      <dgm:prSet presAssocID="{32566BEC-8261-4EDA-BD80-21C6B4E839C2}" presName="rootComposite" presStyleCnt="0"/>
      <dgm:spPr/>
    </dgm:pt>
    <dgm:pt modelId="{42DE635D-FEA7-4D13-A18B-3D2CDD8D9D25}" type="pres">
      <dgm:prSet presAssocID="{32566BEC-8261-4EDA-BD80-21C6B4E839C2}" presName="rootText" presStyleLbl="node4" presStyleIdx="6" presStyleCnt="7" custScaleX="179431" custScaleY="157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876D7-9C9C-47A0-BAE8-985FB97E955A}" type="pres">
      <dgm:prSet presAssocID="{32566BEC-8261-4EDA-BD80-21C6B4E839C2}" presName="rootConnector" presStyleLbl="node4" presStyleIdx="6" presStyleCnt="7"/>
      <dgm:spPr/>
    </dgm:pt>
    <dgm:pt modelId="{7149AC93-0A7E-4376-B741-2D1E8BBB9B7A}" type="pres">
      <dgm:prSet presAssocID="{32566BEC-8261-4EDA-BD80-21C6B4E839C2}" presName="hierChild4" presStyleCnt="0"/>
      <dgm:spPr/>
    </dgm:pt>
    <dgm:pt modelId="{F08E0979-6240-42F4-A2B1-9147B9F56D4D}" type="pres">
      <dgm:prSet presAssocID="{32566BEC-8261-4EDA-BD80-21C6B4E839C2}" presName="hierChild5" presStyleCnt="0"/>
      <dgm:spPr/>
    </dgm:pt>
    <dgm:pt modelId="{529233A1-AC31-4533-A22C-1C06F6290184}" type="pres">
      <dgm:prSet presAssocID="{62BB8B7A-11B3-4683-A3B2-198F9DB8CF18}" presName="hierChild5" presStyleCnt="0"/>
      <dgm:spPr/>
    </dgm:pt>
    <dgm:pt modelId="{548D0BD2-F83A-4047-A44A-4DCB054D0A56}" type="pres">
      <dgm:prSet presAssocID="{A7DDCA00-0048-4EF5-BC53-905A55164BDF}" presName="hierChild5" presStyleCnt="0"/>
      <dgm:spPr/>
    </dgm:pt>
    <dgm:pt modelId="{164CBA5A-B4C0-4193-9C93-FD63DB9C9512}" type="pres">
      <dgm:prSet presAssocID="{8C46C7A8-C3A6-416C-BE4D-1D59C04A0616}" presName="hierChild5" presStyleCnt="0"/>
      <dgm:spPr/>
    </dgm:pt>
    <dgm:pt modelId="{6F0B2341-6DE9-45F7-B07F-BCBA3B1ED4CE}" type="pres">
      <dgm:prSet presAssocID="{CB20C354-CF44-483E-B30D-65DCD4BEFBCF}" presName="Name37" presStyleLbl="parChTrans1D2" presStyleIdx="1" presStyleCnt="2"/>
      <dgm:spPr/>
    </dgm:pt>
    <dgm:pt modelId="{DD00BECB-9214-492E-B5E5-6FEEAB8A3FB2}" type="pres">
      <dgm:prSet presAssocID="{57BAB4A4-4C96-4566-A071-764E0D6471C5}" presName="hierRoot2" presStyleCnt="0">
        <dgm:presLayoutVars>
          <dgm:hierBranch val="init"/>
        </dgm:presLayoutVars>
      </dgm:prSet>
      <dgm:spPr/>
    </dgm:pt>
    <dgm:pt modelId="{981279A5-ADBA-4490-8B59-257144D3FAE3}" type="pres">
      <dgm:prSet presAssocID="{57BAB4A4-4C96-4566-A071-764E0D6471C5}" presName="rootComposite" presStyleCnt="0"/>
      <dgm:spPr/>
    </dgm:pt>
    <dgm:pt modelId="{A496B5B2-802E-4CBA-BE8F-87A65B7CD56B}" type="pres">
      <dgm:prSet presAssocID="{57BAB4A4-4C96-4566-A071-764E0D6471C5}" presName="rootText" presStyleLbl="node2" presStyleIdx="1" presStyleCnt="2">
        <dgm:presLayoutVars>
          <dgm:chPref val="3"/>
        </dgm:presLayoutVars>
      </dgm:prSet>
      <dgm:spPr/>
    </dgm:pt>
    <dgm:pt modelId="{891DBB9B-425B-45B8-BBC7-37546DA44D81}" type="pres">
      <dgm:prSet presAssocID="{57BAB4A4-4C96-4566-A071-764E0D6471C5}" presName="rootConnector" presStyleLbl="node2" presStyleIdx="1" presStyleCnt="2"/>
      <dgm:spPr/>
    </dgm:pt>
    <dgm:pt modelId="{A1C2E667-4D87-49F0-BA37-475CD204276D}" type="pres">
      <dgm:prSet presAssocID="{57BAB4A4-4C96-4566-A071-764E0D6471C5}" presName="hierChild4" presStyleCnt="0"/>
      <dgm:spPr/>
    </dgm:pt>
    <dgm:pt modelId="{C2F241C3-3447-4734-B4A8-C7B001806B4A}" type="pres">
      <dgm:prSet presAssocID="{D9CBFF1D-85A4-4066-8DBB-D04869593D0B}" presName="Name37" presStyleLbl="parChTrans1D3" presStyleIdx="2" presStyleCnt="3"/>
      <dgm:spPr/>
    </dgm:pt>
    <dgm:pt modelId="{7A2F127E-4808-4CB8-82D0-46BD5BA3A8D5}" type="pres">
      <dgm:prSet presAssocID="{79F3DFFE-3EBC-4C48-85F0-30EB10204FB9}" presName="hierRoot2" presStyleCnt="0">
        <dgm:presLayoutVars>
          <dgm:hierBranch val="init"/>
        </dgm:presLayoutVars>
      </dgm:prSet>
      <dgm:spPr/>
    </dgm:pt>
    <dgm:pt modelId="{535B667D-E115-46D5-A1EB-AE70A1D0BA3A}" type="pres">
      <dgm:prSet presAssocID="{79F3DFFE-3EBC-4C48-85F0-30EB10204FB9}" presName="rootComposite" presStyleCnt="0"/>
      <dgm:spPr/>
    </dgm:pt>
    <dgm:pt modelId="{D1370E5A-24B5-48E4-A609-70BFD9FCB851}" type="pres">
      <dgm:prSet presAssocID="{79F3DFFE-3EBC-4C48-85F0-30EB10204FB9}" presName="rootText" presStyleLbl="node3" presStyleIdx="2" presStyleCnt="3" custScaleX="243168" custScaleY="154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0EBA3-7236-4AE4-A870-635EA7F58EE0}" type="pres">
      <dgm:prSet presAssocID="{79F3DFFE-3EBC-4C48-85F0-30EB10204FB9}" presName="rootConnector" presStyleLbl="node3" presStyleIdx="2" presStyleCnt="3"/>
      <dgm:spPr/>
    </dgm:pt>
    <dgm:pt modelId="{D6913B3B-FB86-4493-86E5-658C954B2B07}" type="pres">
      <dgm:prSet presAssocID="{79F3DFFE-3EBC-4C48-85F0-30EB10204FB9}" presName="hierChild4" presStyleCnt="0"/>
      <dgm:spPr/>
    </dgm:pt>
    <dgm:pt modelId="{F281BF10-E6C6-41FC-B96D-2D011BA7A439}" type="pres">
      <dgm:prSet presAssocID="{79F3DFFE-3EBC-4C48-85F0-30EB10204FB9}" presName="hierChild5" presStyleCnt="0"/>
      <dgm:spPr/>
    </dgm:pt>
    <dgm:pt modelId="{DF8080BC-1D68-43D1-AB60-A994D3770D12}" type="pres">
      <dgm:prSet presAssocID="{57BAB4A4-4C96-4566-A071-764E0D6471C5}" presName="hierChild5" presStyleCnt="0"/>
      <dgm:spPr/>
    </dgm:pt>
    <dgm:pt modelId="{7C36920B-06DE-4CEC-BDB7-D44F3BA312A3}" type="pres">
      <dgm:prSet presAssocID="{4CE94B52-B7CA-49DB-913E-DFFD0B512971}" presName="hierChild3" presStyleCnt="0"/>
      <dgm:spPr/>
    </dgm:pt>
  </dgm:ptLst>
  <dgm:cxnLst>
    <dgm:cxn modelId="{4F634258-E33A-4481-8B3C-D9C3E4BC6BDC}" type="presOf" srcId="{62BB8B7A-11B3-4683-A3B2-198F9DB8CF18}" destId="{5A4A4BF7-7BE8-4BB9-AAB6-20BADDFABE1C}" srcOrd="0" destOrd="0" presId="urn:microsoft.com/office/officeart/2005/8/layout/orgChart1"/>
    <dgm:cxn modelId="{C465531C-EEB3-4705-AA50-51151B5CE178}" type="presOf" srcId="{4046CB89-1C62-4AE9-8F32-765CFB574D93}" destId="{E5E5B2AC-9F7D-45F5-A433-916DB59D58EA}" srcOrd="0" destOrd="0" presId="urn:microsoft.com/office/officeart/2005/8/layout/orgChart1"/>
    <dgm:cxn modelId="{26BC7450-88D1-49DE-81F8-35593FDABAC3}" type="presOf" srcId="{8AC781BD-4676-40BC-A90F-00CBE2982E9F}" destId="{673A353D-F32F-47C9-B81A-BD74B18A837F}" srcOrd="0" destOrd="0" presId="urn:microsoft.com/office/officeart/2005/8/layout/orgChart1"/>
    <dgm:cxn modelId="{04E8A6D2-8D08-407C-B328-0EA6CFF0DE79}" type="presOf" srcId="{7E3A6A4B-4C53-4A48-A69D-10730FB2351B}" destId="{77606003-3225-44DD-BFD3-B9CBC451291F}" srcOrd="0" destOrd="0" presId="urn:microsoft.com/office/officeart/2005/8/layout/orgChart1"/>
    <dgm:cxn modelId="{DB910594-0FA0-4A78-9E95-15E18EBBE642}" type="presOf" srcId="{0ABD9981-A34B-4DEB-9533-9BA9A24DF6E1}" destId="{22DAC826-D102-4123-835A-EC61AC6F795E}" srcOrd="0" destOrd="0" presId="urn:microsoft.com/office/officeart/2005/8/layout/orgChart1"/>
    <dgm:cxn modelId="{38772529-617F-4EF6-A5C6-0B32F63F5B85}" type="presOf" srcId="{4C125362-B319-4302-82C6-B82336E14B66}" destId="{4DE4485D-C966-4760-8B60-C48354DCE04F}" srcOrd="1" destOrd="0" presId="urn:microsoft.com/office/officeart/2005/8/layout/orgChart1"/>
    <dgm:cxn modelId="{0EEC7D51-AFA1-4530-83FC-92EDD602E361}" srcId="{4CE94B52-B7CA-49DB-913E-DFFD0B512971}" destId="{8C46C7A8-C3A6-416C-BE4D-1D59C04A0616}" srcOrd="0" destOrd="0" parTransId="{5291BAFE-50EB-4AEB-9CE0-3B2F36452EFC}" sibTransId="{5E34B318-15D3-4018-B28E-4B742A68B413}"/>
    <dgm:cxn modelId="{A812B344-420D-40C9-A0AE-B724FF0BB55F}" srcId="{4CE94B52-B7CA-49DB-913E-DFFD0B512971}" destId="{57BAB4A4-4C96-4566-A071-764E0D6471C5}" srcOrd="1" destOrd="0" parTransId="{CB20C354-CF44-483E-B30D-65DCD4BEFBCF}" sibTransId="{7A0136B2-C62B-42F0-9776-6B80221F7A3A}"/>
    <dgm:cxn modelId="{6FECCF32-907F-444C-9E1D-DABF253F0AE6}" type="presOf" srcId="{32566BEC-8261-4EDA-BD80-21C6B4E839C2}" destId="{42DE635D-FEA7-4D13-A18B-3D2CDD8D9D25}" srcOrd="0" destOrd="0" presId="urn:microsoft.com/office/officeart/2005/8/layout/orgChart1"/>
    <dgm:cxn modelId="{41D3E4D8-F864-4A21-AC32-8875BFC5343B}" type="presOf" srcId="{69AD430E-C984-4C3F-AD04-6AE9245422DE}" destId="{905FA4BD-823A-4DBC-B6C3-AE0EF7EB544B}" srcOrd="0" destOrd="0" presId="urn:microsoft.com/office/officeart/2005/8/layout/orgChart1"/>
    <dgm:cxn modelId="{4D8C1491-A2A0-4D7C-98E6-635D280B9624}" type="presOf" srcId="{4046CB89-1C62-4AE9-8F32-765CFB574D93}" destId="{DF52E326-4209-46ED-A116-13A781D164D3}" srcOrd="1" destOrd="0" presId="urn:microsoft.com/office/officeart/2005/8/layout/orgChart1"/>
    <dgm:cxn modelId="{16E5C66E-8E46-44C5-85E9-9CC00A71C5CC}" type="presOf" srcId="{8C46C7A8-C3A6-416C-BE4D-1D59C04A0616}" destId="{1A16ED28-EE93-42F0-8ECD-B0B8EA6681AE}" srcOrd="1" destOrd="0" presId="urn:microsoft.com/office/officeart/2005/8/layout/orgChart1"/>
    <dgm:cxn modelId="{6AE92279-B42F-422A-ACBF-43071E69B28D}" type="presOf" srcId="{FD1BDC84-2197-4366-887A-CA22AD7CB0C7}" destId="{6D56C6D8-74B1-43BE-B288-DF6E5634A838}" srcOrd="0" destOrd="0" presId="urn:microsoft.com/office/officeart/2005/8/layout/orgChart1"/>
    <dgm:cxn modelId="{EDA9BECD-C6CA-453A-98D7-76C215F6D7A7}" type="presOf" srcId="{4C125362-B319-4302-82C6-B82336E14B66}" destId="{25141F2D-D674-49BB-AE68-0CA0C220D782}" srcOrd="0" destOrd="0" presId="urn:microsoft.com/office/officeart/2005/8/layout/orgChart1"/>
    <dgm:cxn modelId="{C875C6A4-1B04-4B5A-B4BD-5E15F0C8EFB0}" type="presOf" srcId="{7137F455-13A3-4DC9-8C7B-BC8FD94C6324}" destId="{986EBD1B-F624-49CF-A7A2-8DAECA30A5D6}" srcOrd="0" destOrd="0" presId="urn:microsoft.com/office/officeart/2005/8/layout/orgChart1"/>
    <dgm:cxn modelId="{A569530D-1AC1-4B30-8FD2-7B4A7299FB9D}" srcId="{A7DDCA00-0048-4EF5-BC53-905A55164BDF}" destId="{6F627769-1BC1-4180-BBAD-43FBEF02E7A3}" srcOrd="0" destOrd="0" parTransId="{6CC03B51-957D-426F-A27A-E70488D0C692}" sibTransId="{4A1F28F0-A400-4FE9-8248-13FFDF95182F}"/>
    <dgm:cxn modelId="{A49D850B-008A-441D-AB96-DDD4EFE75DA3}" type="presOf" srcId="{94BEEE13-130E-4EEC-9DDD-C7717CBEA280}" destId="{20DA65EC-B977-44BC-B913-624B459DC3A9}" srcOrd="1" destOrd="0" presId="urn:microsoft.com/office/officeart/2005/8/layout/orgChart1"/>
    <dgm:cxn modelId="{BAAF58BC-47DA-48F9-80F0-4A71BB665E1F}" srcId="{94BEEE13-130E-4EEC-9DDD-C7717CBEA280}" destId="{11C32C24-0F03-4FC0-8630-1882A84D8B03}" srcOrd="0" destOrd="0" parTransId="{A1B07B9E-D37E-4073-B9A4-7F959FA327DA}" sibTransId="{ACA57342-2F5A-4022-8703-5D071F3A1A4D}"/>
    <dgm:cxn modelId="{803260C1-C515-4E40-8DA8-8AB97F9DA4B8}" type="presOf" srcId="{95D067FD-DBC8-4057-A6EB-9147E9D1509F}" destId="{5ADB368B-2474-4990-9790-1964FFE6ADA7}" srcOrd="0" destOrd="0" presId="urn:microsoft.com/office/officeart/2005/8/layout/orgChart1"/>
    <dgm:cxn modelId="{3AF4117B-1921-439A-A105-34FA22D9E169}" type="presOf" srcId="{A7DDCA00-0048-4EF5-BC53-905A55164BDF}" destId="{E5ED7200-733D-4CAE-BB2A-46639CCAD156}" srcOrd="1" destOrd="0" presId="urn:microsoft.com/office/officeart/2005/8/layout/orgChart1"/>
    <dgm:cxn modelId="{A041DAB6-C81D-4C77-A535-2365C76D44E8}" type="presOf" srcId="{8C46C7A8-C3A6-416C-BE4D-1D59C04A0616}" destId="{9205F97A-6733-4AD4-83C7-F9CC58361622}" srcOrd="0" destOrd="0" presId="urn:microsoft.com/office/officeart/2005/8/layout/orgChart1"/>
    <dgm:cxn modelId="{AF8F9EA1-62F0-4E9F-8E83-73B5491A5C2C}" type="presOf" srcId="{57BAB4A4-4C96-4566-A071-764E0D6471C5}" destId="{A496B5B2-802E-4CBA-BE8F-87A65B7CD56B}" srcOrd="0" destOrd="0" presId="urn:microsoft.com/office/officeart/2005/8/layout/orgChart1"/>
    <dgm:cxn modelId="{DFB9679B-4499-498D-813E-BDE9E19EDA30}" type="presOf" srcId="{5291BAFE-50EB-4AEB-9CE0-3B2F36452EFC}" destId="{CEE9C22B-F0CD-490A-9E68-231107E7778E}" srcOrd="0" destOrd="0" presId="urn:microsoft.com/office/officeart/2005/8/layout/orgChart1"/>
    <dgm:cxn modelId="{7D6C4C26-0A5F-41E6-8A9D-5C6833ABDE90}" srcId="{8C46C7A8-C3A6-416C-BE4D-1D59C04A0616}" destId="{94BEEE13-130E-4EEC-9DDD-C7717CBEA280}" srcOrd="0" destOrd="0" parTransId="{7E3A6A4B-4C53-4A48-A69D-10730FB2351B}" sibTransId="{9DF2AA8D-220F-426C-959B-3D77FEEF6402}"/>
    <dgm:cxn modelId="{C03D0D82-931A-4823-8F34-C1947D38CEEE}" srcId="{94BEEE13-130E-4EEC-9DDD-C7717CBEA280}" destId="{4C125362-B319-4302-82C6-B82336E14B66}" srcOrd="1" destOrd="0" parTransId="{8AC781BD-4676-40BC-A90F-00CBE2982E9F}" sibTransId="{4490E2E9-C8C4-4616-AD4E-502E587244AC}"/>
    <dgm:cxn modelId="{2765B731-E19C-4C77-84EA-FF83585FDD54}" type="presOf" srcId="{6CC03B51-957D-426F-A27A-E70488D0C692}" destId="{D50F4E5B-178E-44D3-9177-4EEFFF1B0323}" srcOrd="0" destOrd="0" presId="urn:microsoft.com/office/officeart/2005/8/layout/orgChart1"/>
    <dgm:cxn modelId="{28DC27EF-2540-4D72-B491-E588FC251BE0}" srcId="{62BB8B7A-11B3-4683-A3B2-198F9DB8CF18}" destId="{32566BEC-8261-4EDA-BD80-21C6B4E839C2}" srcOrd="1" destOrd="0" parTransId="{FD1BDC84-2197-4366-887A-CA22AD7CB0C7}" sibTransId="{073FE429-887C-4E49-AF08-334D3DF458B8}"/>
    <dgm:cxn modelId="{2984C132-7FA8-483F-894F-F466F70A4142}" type="presOf" srcId="{1660E291-5E37-40E6-A617-32F4A793FD75}" destId="{4315641D-3433-4048-9721-FF13A4E44DEB}" srcOrd="0" destOrd="0" presId="urn:microsoft.com/office/officeart/2005/8/layout/orgChart1"/>
    <dgm:cxn modelId="{B33BED36-CD63-4C66-95BB-F6853A41B435}" type="presOf" srcId="{94BEEE13-130E-4EEC-9DDD-C7717CBEA280}" destId="{A9AB6393-0EAF-4B5A-ABA6-A74820A21F63}" srcOrd="0" destOrd="0" presId="urn:microsoft.com/office/officeart/2005/8/layout/orgChart1"/>
    <dgm:cxn modelId="{775B7290-0C1F-4054-99B0-7F2DFF3420A2}" type="presOf" srcId="{6F627769-1BC1-4180-BBAD-43FBEF02E7A3}" destId="{39D0D6DF-99F7-4929-B687-2955C2238DF2}" srcOrd="1" destOrd="0" presId="urn:microsoft.com/office/officeart/2005/8/layout/orgChart1"/>
    <dgm:cxn modelId="{625E0246-9E68-455F-9A22-2C2B1F1780BD}" srcId="{95D067FD-DBC8-4057-A6EB-9147E9D1509F}" destId="{4CE94B52-B7CA-49DB-913E-DFFD0B512971}" srcOrd="0" destOrd="0" parTransId="{75327EB1-8DD9-46B8-A4E3-1734E7F54B3E}" sibTransId="{A067AA4F-F3E4-4A47-88F4-96A3FABFEE5A}"/>
    <dgm:cxn modelId="{1FF8F9DF-2BDF-4865-812B-1541DCEAD39D}" srcId="{57BAB4A4-4C96-4566-A071-764E0D6471C5}" destId="{79F3DFFE-3EBC-4C48-85F0-30EB10204FB9}" srcOrd="0" destOrd="0" parTransId="{D9CBFF1D-85A4-4066-8DBB-D04869593D0B}" sibTransId="{0C3A7901-9E90-4BED-86E9-08F3C18AC227}"/>
    <dgm:cxn modelId="{1DC8341A-2AB1-4D10-BD1A-2BE5EF3458F4}" type="presOf" srcId="{57BAB4A4-4C96-4566-A071-764E0D6471C5}" destId="{891DBB9B-425B-45B8-BBC7-37546DA44D81}" srcOrd="1" destOrd="0" presId="urn:microsoft.com/office/officeart/2005/8/layout/orgChart1"/>
    <dgm:cxn modelId="{BA5E96A0-D50C-48A1-8C8D-EC86EE7EAA17}" type="presOf" srcId="{A1B07B9E-D37E-4073-B9A4-7F959FA327DA}" destId="{C3860371-915D-47FF-A999-7D063E26ABDD}" srcOrd="0" destOrd="0" presId="urn:microsoft.com/office/officeart/2005/8/layout/orgChart1"/>
    <dgm:cxn modelId="{65F9F5D9-AE37-46C0-B160-D2F12BBA9EB0}" srcId="{8C46C7A8-C3A6-416C-BE4D-1D59C04A0616}" destId="{A7DDCA00-0048-4EF5-BC53-905A55164BDF}" srcOrd="1" destOrd="0" parTransId="{69AD430E-C984-4C3F-AD04-6AE9245422DE}" sibTransId="{15D9063B-E0DE-4BE8-AB26-F2590D01EF90}"/>
    <dgm:cxn modelId="{99437BE9-9BA9-45B4-B608-A0B948ECFB86}" type="presOf" srcId="{A7DDCA00-0048-4EF5-BC53-905A55164BDF}" destId="{3622CEB4-DF89-40B5-B6FF-C861F20516A8}" srcOrd="0" destOrd="0" presId="urn:microsoft.com/office/officeart/2005/8/layout/orgChart1"/>
    <dgm:cxn modelId="{A2BBCD99-5F9F-4F0B-A4E4-D6FC73DC3CA3}" srcId="{94BEEE13-130E-4EEC-9DDD-C7717CBEA280}" destId="{0ABD9981-A34B-4DEB-9533-9BA9A24DF6E1}" srcOrd="2" destOrd="0" parTransId="{344E5DE4-1469-41EC-A8E3-47C52589CB06}" sibTransId="{55FE85F9-C597-4AAC-94FB-81769670B2E6}"/>
    <dgm:cxn modelId="{ED598B72-A398-4342-8AF8-E342E6E83956}" type="presOf" srcId="{D9CBFF1D-85A4-4066-8DBB-D04869593D0B}" destId="{C2F241C3-3447-4734-B4A8-C7B001806B4A}" srcOrd="0" destOrd="0" presId="urn:microsoft.com/office/officeart/2005/8/layout/orgChart1"/>
    <dgm:cxn modelId="{893FA97E-D04D-458F-A739-4B9F52A482F8}" type="presOf" srcId="{0ABD9981-A34B-4DEB-9533-9BA9A24DF6E1}" destId="{7742CE8A-E277-4714-A730-CBE9A02DA09F}" srcOrd="1" destOrd="0" presId="urn:microsoft.com/office/officeart/2005/8/layout/orgChart1"/>
    <dgm:cxn modelId="{F6F151BD-1004-4DCB-A5C6-8DCD6017523B}" type="presOf" srcId="{11C32C24-0F03-4FC0-8630-1882A84D8B03}" destId="{73A01B37-EE71-4A30-937E-38642B6A8CC0}" srcOrd="1" destOrd="0" presId="urn:microsoft.com/office/officeart/2005/8/layout/orgChart1"/>
    <dgm:cxn modelId="{0D1CC5EE-489F-4444-944C-B3B481B3D220}" srcId="{A7DDCA00-0048-4EF5-BC53-905A55164BDF}" destId="{62BB8B7A-11B3-4683-A3B2-198F9DB8CF18}" srcOrd="1" destOrd="0" parTransId="{1660E291-5E37-40E6-A617-32F4A793FD75}" sibTransId="{790A94CF-A05C-4157-9D98-4AA3FF2653E9}"/>
    <dgm:cxn modelId="{E180A5B4-23FC-4DA4-AA8F-BAD2FAD130FD}" type="presOf" srcId="{62BB8B7A-11B3-4683-A3B2-198F9DB8CF18}" destId="{667723AA-80BA-4063-808C-36ED4D8CF8FE}" srcOrd="1" destOrd="0" presId="urn:microsoft.com/office/officeart/2005/8/layout/orgChart1"/>
    <dgm:cxn modelId="{067363B5-9A36-49E5-B189-186492D5F7D3}" type="presOf" srcId="{4CE94B52-B7CA-49DB-913E-DFFD0B512971}" destId="{10EFC701-3233-4158-BF9F-CBAA1551CA49}" srcOrd="0" destOrd="0" presId="urn:microsoft.com/office/officeart/2005/8/layout/orgChart1"/>
    <dgm:cxn modelId="{A5A0C5CF-0DE8-44FB-8EF9-578A2ABA1AA0}" type="presOf" srcId="{CB20C354-CF44-483E-B30D-65DCD4BEFBCF}" destId="{6F0B2341-6DE9-45F7-B07F-BCBA3B1ED4CE}" srcOrd="0" destOrd="0" presId="urn:microsoft.com/office/officeart/2005/8/layout/orgChart1"/>
    <dgm:cxn modelId="{2A78422B-1B78-4A05-89B6-1D93375C9A11}" type="presOf" srcId="{79F3DFFE-3EBC-4C48-85F0-30EB10204FB9}" destId="{09C0EBA3-7236-4AE4-A870-635EA7F58EE0}" srcOrd="1" destOrd="0" presId="urn:microsoft.com/office/officeart/2005/8/layout/orgChart1"/>
    <dgm:cxn modelId="{AE34F005-0BC6-4724-8AE5-C6EF23CA19AB}" type="presOf" srcId="{79F3DFFE-3EBC-4C48-85F0-30EB10204FB9}" destId="{D1370E5A-24B5-48E4-A609-70BFD9FCB851}" srcOrd="0" destOrd="0" presId="urn:microsoft.com/office/officeart/2005/8/layout/orgChart1"/>
    <dgm:cxn modelId="{B8DAF96E-AF23-4208-8F4C-2BA517CC7B21}" type="presOf" srcId="{344E5DE4-1469-41EC-A8E3-47C52589CB06}" destId="{1A5C9C4F-64FB-40ED-A99E-D38A51E57A1A}" srcOrd="0" destOrd="0" presId="urn:microsoft.com/office/officeart/2005/8/layout/orgChart1"/>
    <dgm:cxn modelId="{D68CD62D-E676-4558-B5B2-C7155D893189}" type="presOf" srcId="{32566BEC-8261-4EDA-BD80-21C6B4E839C2}" destId="{B11876D7-9C9C-47A0-BAE8-985FB97E955A}" srcOrd="1" destOrd="0" presId="urn:microsoft.com/office/officeart/2005/8/layout/orgChart1"/>
    <dgm:cxn modelId="{734512D6-4F45-4F55-B098-B9F33F98EAE9}" type="presOf" srcId="{6F627769-1BC1-4180-BBAD-43FBEF02E7A3}" destId="{8C178A2A-732D-4104-AE7D-0EB7E87922FE}" srcOrd="0" destOrd="0" presId="urn:microsoft.com/office/officeart/2005/8/layout/orgChart1"/>
    <dgm:cxn modelId="{4DE2B880-25AC-43BA-9196-40116C9BB14A}" type="presOf" srcId="{11C32C24-0F03-4FC0-8630-1882A84D8B03}" destId="{D8A96AEF-FF26-4596-89A9-7AB6BD721D94}" srcOrd="0" destOrd="0" presId="urn:microsoft.com/office/officeart/2005/8/layout/orgChart1"/>
    <dgm:cxn modelId="{63501B83-7D98-4B64-B536-6B4C1CD0ACC3}" type="presOf" srcId="{4CE94B52-B7CA-49DB-913E-DFFD0B512971}" destId="{04D61C4A-BCC4-4F2B-8268-1FD1E38A7A4F}" srcOrd="1" destOrd="0" presId="urn:microsoft.com/office/officeart/2005/8/layout/orgChart1"/>
    <dgm:cxn modelId="{26FD043C-E039-410F-9F62-F0D736114AE4}" srcId="{62BB8B7A-11B3-4683-A3B2-198F9DB8CF18}" destId="{4046CB89-1C62-4AE9-8F32-765CFB574D93}" srcOrd="0" destOrd="0" parTransId="{7137F455-13A3-4DC9-8C7B-BC8FD94C6324}" sibTransId="{DBF02CB1-28E6-4EBA-8D9B-213F206BB4B0}"/>
    <dgm:cxn modelId="{8CDBE6AF-EC7B-4EC2-97E2-55A1046B2487}" type="presParOf" srcId="{5ADB368B-2474-4990-9790-1964FFE6ADA7}" destId="{0D357D5C-ECCD-4A64-B24D-3BF678D5F03F}" srcOrd="0" destOrd="0" presId="urn:microsoft.com/office/officeart/2005/8/layout/orgChart1"/>
    <dgm:cxn modelId="{C1A0470A-6EAF-4629-9F0C-FE91E5F6CD31}" type="presParOf" srcId="{0D357D5C-ECCD-4A64-B24D-3BF678D5F03F}" destId="{7D20DFB5-4B04-473A-A502-E55F1C28E1C1}" srcOrd="0" destOrd="0" presId="urn:microsoft.com/office/officeart/2005/8/layout/orgChart1"/>
    <dgm:cxn modelId="{020CD79A-10D6-4592-8282-FAB27B60B6F2}" type="presParOf" srcId="{7D20DFB5-4B04-473A-A502-E55F1C28E1C1}" destId="{10EFC701-3233-4158-BF9F-CBAA1551CA49}" srcOrd="0" destOrd="0" presId="urn:microsoft.com/office/officeart/2005/8/layout/orgChart1"/>
    <dgm:cxn modelId="{26F206F7-58C8-44E4-8766-AB39BE7D699A}" type="presParOf" srcId="{7D20DFB5-4B04-473A-A502-E55F1C28E1C1}" destId="{04D61C4A-BCC4-4F2B-8268-1FD1E38A7A4F}" srcOrd="1" destOrd="0" presId="urn:microsoft.com/office/officeart/2005/8/layout/orgChart1"/>
    <dgm:cxn modelId="{68404E50-4A4E-4678-93CD-44BA11F83A4F}" type="presParOf" srcId="{0D357D5C-ECCD-4A64-B24D-3BF678D5F03F}" destId="{9743ADAF-5A05-40B3-B1C4-2F62BD116CC4}" srcOrd="1" destOrd="0" presId="urn:microsoft.com/office/officeart/2005/8/layout/orgChart1"/>
    <dgm:cxn modelId="{CF8AA3E8-EB82-4AE5-8972-8A93BB46D3C1}" type="presParOf" srcId="{9743ADAF-5A05-40B3-B1C4-2F62BD116CC4}" destId="{CEE9C22B-F0CD-490A-9E68-231107E7778E}" srcOrd="0" destOrd="0" presId="urn:microsoft.com/office/officeart/2005/8/layout/orgChart1"/>
    <dgm:cxn modelId="{46EE7759-5F5B-43F5-A82B-54732B88E6C4}" type="presParOf" srcId="{9743ADAF-5A05-40B3-B1C4-2F62BD116CC4}" destId="{8F8A3C4F-2E6C-4395-A321-52AE9944CBBD}" srcOrd="1" destOrd="0" presId="urn:microsoft.com/office/officeart/2005/8/layout/orgChart1"/>
    <dgm:cxn modelId="{8F6E8BA4-9953-478C-B520-D99416C391C9}" type="presParOf" srcId="{8F8A3C4F-2E6C-4395-A321-52AE9944CBBD}" destId="{27D7FF5F-4A41-4B8A-81D4-57BBC2EDE54A}" srcOrd="0" destOrd="0" presId="urn:microsoft.com/office/officeart/2005/8/layout/orgChart1"/>
    <dgm:cxn modelId="{3E5B8B8A-3480-40B8-BDD1-7A3A4E2A1F3B}" type="presParOf" srcId="{27D7FF5F-4A41-4B8A-81D4-57BBC2EDE54A}" destId="{9205F97A-6733-4AD4-83C7-F9CC58361622}" srcOrd="0" destOrd="0" presId="urn:microsoft.com/office/officeart/2005/8/layout/orgChart1"/>
    <dgm:cxn modelId="{CB763DC4-26D2-458C-A31F-B39CF6314D82}" type="presParOf" srcId="{27D7FF5F-4A41-4B8A-81D4-57BBC2EDE54A}" destId="{1A16ED28-EE93-42F0-8ECD-B0B8EA6681AE}" srcOrd="1" destOrd="0" presId="urn:microsoft.com/office/officeart/2005/8/layout/orgChart1"/>
    <dgm:cxn modelId="{78CD5EC4-18D9-4FEA-94BB-D93AB729857A}" type="presParOf" srcId="{8F8A3C4F-2E6C-4395-A321-52AE9944CBBD}" destId="{7CC735E5-D14E-4BBD-8866-A01C983E8A09}" srcOrd="1" destOrd="0" presId="urn:microsoft.com/office/officeart/2005/8/layout/orgChart1"/>
    <dgm:cxn modelId="{E639C313-2BD9-46B0-9F9D-CA1983F2AC50}" type="presParOf" srcId="{7CC735E5-D14E-4BBD-8866-A01C983E8A09}" destId="{77606003-3225-44DD-BFD3-B9CBC451291F}" srcOrd="0" destOrd="0" presId="urn:microsoft.com/office/officeart/2005/8/layout/orgChart1"/>
    <dgm:cxn modelId="{388C7659-E66B-445C-AD66-7A3580E2620B}" type="presParOf" srcId="{7CC735E5-D14E-4BBD-8866-A01C983E8A09}" destId="{77014639-F787-4E5E-957E-323C7B3F4F0E}" srcOrd="1" destOrd="0" presId="urn:microsoft.com/office/officeart/2005/8/layout/orgChart1"/>
    <dgm:cxn modelId="{59D25523-148C-4864-B208-B9265887ABFF}" type="presParOf" srcId="{77014639-F787-4E5E-957E-323C7B3F4F0E}" destId="{C8E0C274-3D79-498B-BAC7-568BF8913758}" srcOrd="0" destOrd="0" presId="urn:microsoft.com/office/officeart/2005/8/layout/orgChart1"/>
    <dgm:cxn modelId="{E5AE93FD-92E0-4EA8-9696-F0EE60CC0D04}" type="presParOf" srcId="{C8E0C274-3D79-498B-BAC7-568BF8913758}" destId="{A9AB6393-0EAF-4B5A-ABA6-A74820A21F63}" srcOrd="0" destOrd="0" presId="urn:microsoft.com/office/officeart/2005/8/layout/orgChart1"/>
    <dgm:cxn modelId="{B31B47B9-9F6C-48A9-8FD7-B63FF62F812A}" type="presParOf" srcId="{C8E0C274-3D79-498B-BAC7-568BF8913758}" destId="{20DA65EC-B977-44BC-B913-624B459DC3A9}" srcOrd="1" destOrd="0" presId="urn:microsoft.com/office/officeart/2005/8/layout/orgChart1"/>
    <dgm:cxn modelId="{E66B0324-89F3-4468-89B5-1B17B8A4782C}" type="presParOf" srcId="{77014639-F787-4E5E-957E-323C7B3F4F0E}" destId="{A511EDA9-ACBF-4C4B-B213-EAD6C9F56E5E}" srcOrd="1" destOrd="0" presId="urn:microsoft.com/office/officeart/2005/8/layout/orgChart1"/>
    <dgm:cxn modelId="{3FF1DA77-0CAF-4FC5-9D1E-3749BA0561DA}" type="presParOf" srcId="{A511EDA9-ACBF-4C4B-B213-EAD6C9F56E5E}" destId="{C3860371-915D-47FF-A999-7D063E26ABDD}" srcOrd="0" destOrd="0" presId="urn:microsoft.com/office/officeart/2005/8/layout/orgChart1"/>
    <dgm:cxn modelId="{D02289EB-A47B-4274-9923-9BBCF13A663A}" type="presParOf" srcId="{A511EDA9-ACBF-4C4B-B213-EAD6C9F56E5E}" destId="{F34C029F-0E7D-4B01-B3A8-FBF590A2C6F6}" srcOrd="1" destOrd="0" presId="urn:microsoft.com/office/officeart/2005/8/layout/orgChart1"/>
    <dgm:cxn modelId="{F464BF47-53EA-40E9-9E11-0D49D8FE5C10}" type="presParOf" srcId="{F34C029F-0E7D-4B01-B3A8-FBF590A2C6F6}" destId="{883DF94F-0C20-463D-9F91-C72670AD8E44}" srcOrd="0" destOrd="0" presId="urn:microsoft.com/office/officeart/2005/8/layout/orgChart1"/>
    <dgm:cxn modelId="{E81E0846-FB02-46FE-B58F-EFE4A6979A4A}" type="presParOf" srcId="{883DF94F-0C20-463D-9F91-C72670AD8E44}" destId="{D8A96AEF-FF26-4596-89A9-7AB6BD721D94}" srcOrd="0" destOrd="0" presId="urn:microsoft.com/office/officeart/2005/8/layout/orgChart1"/>
    <dgm:cxn modelId="{4906728C-9763-49D8-B7AF-8E5E43513A51}" type="presParOf" srcId="{883DF94F-0C20-463D-9F91-C72670AD8E44}" destId="{73A01B37-EE71-4A30-937E-38642B6A8CC0}" srcOrd="1" destOrd="0" presId="urn:microsoft.com/office/officeart/2005/8/layout/orgChart1"/>
    <dgm:cxn modelId="{72A3E19D-190B-4E23-A90E-8D2E21E74924}" type="presParOf" srcId="{F34C029F-0E7D-4B01-B3A8-FBF590A2C6F6}" destId="{A37CBCA5-FEF6-41FD-B38B-FF2A0DE86861}" srcOrd="1" destOrd="0" presId="urn:microsoft.com/office/officeart/2005/8/layout/orgChart1"/>
    <dgm:cxn modelId="{D961294D-35EB-4EC0-AF99-57A34FFD024F}" type="presParOf" srcId="{F34C029F-0E7D-4B01-B3A8-FBF590A2C6F6}" destId="{3CE59808-0C7B-407F-BF37-B861CC3A66D4}" srcOrd="2" destOrd="0" presId="urn:microsoft.com/office/officeart/2005/8/layout/orgChart1"/>
    <dgm:cxn modelId="{59D78284-BACA-492D-AA7F-79E065571269}" type="presParOf" srcId="{A511EDA9-ACBF-4C4B-B213-EAD6C9F56E5E}" destId="{673A353D-F32F-47C9-B81A-BD74B18A837F}" srcOrd="2" destOrd="0" presId="urn:microsoft.com/office/officeart/2005/8/layout/orgChart1"/>
    <dgm:cxn modelId="{A4286FBF-B93C-48EF-B79C-655642442BE9}" type="presParOf" srcId="{A511EDA9-ACBF-4C4B-B213-EAD6C9F56E5E}" destId="{4A1F4709-3036-4F06-823C-94DEC6269301}" srcOrd="3" destOrd="0" presId="urn:microsoft.com/office/officeart/2005/8/layout/orgChart1"/>
    <dgm:cxn modelId="{B3D894F4-539A-4C56-85D8-CBDB82D2B740}" type="presParOf" srcId="{4A1F4709-3036-4F06-823C-94DEC6269301}" destId="{C9D0555B-6EC1-4344-81EF-D26EA52AA196}" srcOrd="0" destOrd="0" presId="urn:microsoft.com/office/officeart/2005/8/layout/orgChart1"/>
    <dgm:cxn modelId="{06675E57-7331-46D6-92BD-CDD0AE0421EC}" type="presParOf" srcId="{C9D0555B-6EC1-4344-81EF-D26EA52AA196}" destId="{25141F2D-D674-49BB-AE68-0CA0C220D782}" srcOrd="0" destOrd="0" presId="urn:microsoft.com/office/officeart/2005/8/layout/orgChart1"/>
    <dgm:cxn modelId="{900F49AC-AC69-4F3A-8C5C-DADAF8E0C9A2}" type="presParOf" srcId="{C9D0555B-6EC1-4344-81EF-D26EA52AA196}" destId="{4DE4485D-C966-4760-8B60-C48354DCE04F}" srcOrd="1" destOrd="0" presId="urn:microsoft.com/office/officeart/2005/8/layout/orgChart1"/>
    <dgm:cxn modelId="{3DB6B6C7-A7FC-4F90-99A3-39261854A4FB}" type="presParOf" srcId="{4A1F4709-3036-4F06-823C-94DEC6269301}" destId="{39E14A84-CC4B-4B80-B1C5-801BD307B276}" srcOrd="1" destOrd="0" presId="urn:microsoft.com/office/officeart/2005/8/layout/orgChart1"/>
    <dgm:cxn modelId="{9D723FA9-AF61-45BF-ABF9-0D3AA8FF8B2D}" type="presParOf" srcId="{4A1F4709-3036-4F06-823C-94DEC6269301}" destId="{BA6A95F2-0C44-4BCD-A802-62D9AB0DA317}" srcOrd="2" destOrd="0" presId="urn:microsoft.com/office/officeart/2005/8/layout/orgChart1"/>
    <dgm:cxn modelId="{7CBBA8AE-43E2-4E14-B0F5-32527DC25B60}" type="presParOf" srcId="{A511EDA9-ACBF-4C4B-B213-EAD6C9F56E5E}" destId="{1A5C9C4F-64FB-40ED-A99E-D38A51E57A1A}" srcOrd="4" destOrd="0" presId="urn:microsoft.com/office/officeart/2005/8/layout/orgChart1"/>
    <dgm:cxn modelId="{D2E4A665-7ACA-485A-A591-50904BA8A08F}" type="presParOf" srcId="{A511EDA9-ACBF-4C4B-B213-EAD6C9F56E5E}" destId="{1BFF744C-63DA-43CB-BA7C-91E82388DB82}" srcOrd="5" destOrd="0" presId="urn:microsoft.com/office/officeart/2005/8/layout/orgChart1"/>
    <dgm:cxn modelId="{6AD87FE8-D013-4F47-BD9C-C9F25A59C2EC}" type="presParOf" srcId="{1BFF744C-63DA-43CB-BA7C-91E82388DB82}" destId="{D2AEBBC9-CEA7-4B6C-AECE-C2E3C8BB2DCA}" srcOrd="0" destOrd="0" presId="urn:microsoft.com/office/officeart/2005/8/layout/orgChart1"/>
    <dgm:cxn modelId="{D2C4789D-4D0E-4524-862C-E2C962606B65}" type="presParOf" srcId="{D2AEBBC9-CEA7-4B6C-AECE-C2E3C8BB2DCA}" destId="{22DAC826-D102-4123-835A-EC61AC6F795E}" srcOrd="0" destOrd="0" presId="urn:microsoft.com/office/officeart/2005/8/layout/orgChart1"/>
    <dgm:cxn modelId="{2AC44739-B5EA-4E37-94B3-F1185A37C70F}" type="presParOf" srcId="{D2AEBBC9-CEA7-4B6C-AECE-C2E3C8BB2DCA}" destId="{7742CE8A-E277-4714-A730-CBE9A02DA09F}" srcOrd="1" destOrd="0" presId="urn:microsoft.com/office/officeart/2005/8/layout/orgChart1"/>
    <dgm:cxn modelId="{BCB34609-8AA4-49D5-BAD4-464D276EE1C2}" type="presParOf" srcId="{1BFF744C-63DA-43CB-BA7C-91E82388DB82}" destId="{F72AB67B-7721-44DE-8260-00B3755D1887}" srcOrd="1" destOrd="0" presId="urn:microsoft.com/office/officeart/2005/8/layout/orgChart1"/>
    <dgm:cxn modelId="{374586F4-85EB-46F1-87D0-B03570DBA28C}" type="presParOf" srcId="{1BFF744C-63DA-43CB-BA7C-91E82388DB82}" destId="{1C84342F-6FCA-40C8-B21C-44A7BF3E9642}" srcOrd="2" destOrd="0" presId="urn:microsoft.com/office/officeart/2005/8/layout/orgChart1"/>
    <dgm:cxn modelId="{3F5DB2BA-F805-4470-AB87-E347F2AFF8A3}" type="presParOf" srcId="{77014639-F787-4E5E-957E-323C7B3F4F0E}" destId="{F3BF9B28-4953-4D4C-BE5C-661CE240EC49}" srcOrd="2" destOrd="0" presId="urn:microsoft.com/office/officeart/2005/8/layout/orgChart1"/>
    <dgm:cxn modelId="{7B80E4F0-5B53-4C7E-8B4A-9B0086E409E1}" type="presParOf" srcId="{7CC735E5-D14E-4BBD-8866-A01C983E8A09}" destId="{905FA4BD-823A-4DBC-B6C3-AE0EF7EB544B}" srcOrd="2" destOrd="0" presId="urn:microsoft.com/office/officeart/2005/8/layout/orgChart1"/>
    <dgm:cxn modelId="{49151872-3877-4088-80C3-F48971D50872}" type="presParOf" srcId="{7CC735E5-D14E-4BBD-8866-A01C983E8A09}" destId="{4873CAC8-FE62-4BE0-94BF-388805DEB728}" srcOrd="3" destOrd="0" presId="urn:microsoft.com/office/officeart/2005/8/layout/orgChart1"/>
    <dgm:cxn modelId="{89A72916-192E-4FB5-8C1B-C59FFA0D51B1}" type="presParOf" srcId="{4873CAC8-FE62-4BE0-94BF-388805DEB728}" destId="{8C45D077-8D4B-46A3-AE00-BBFD59D5AA49}" srcOrd="0" destOrd="0" presId="urn:microsoft.com/office/officeart/2005/8/layout/orgChart1"/>
    <dgm:cxn modelId="{FB970BE4-E96B-4335-A211-81D74E947E61}" type="presParOf" srcId="{8C45D077-8D4B-46A3-AE00-BBFD59D5AA49}" destId="{3622CEB4-DF89-40B5-B6FF-C861F20516A8}" srcOrd="0" destOrd="0" presId="urn:microsoft.com/office/officeart/2005/8/layout/orgChart1"/>
    <dgm:cxn modelId="{225D3DE7-1B3C-41BC-A50D-83FFDD2D896B}" type="presParOf" srcId="{8C45D077-8D4B-46A3-AE00-BBFD59D5AA49}" destId="{E5ED7200-733D-4CAE-BB2A-46639CCAD156}" srcOrd="1" destOrd="0" presId="urn:microsoft.com/office/officeart/2005/8/layout/orgChart1"/>
    <dgm:cxn modelId="{6F7B017B-A7EB-4E9A-9AAD-12F30DF7E6B5}" type="presParOf" srcId="{4873CAC8-FE62-4BE0-94BF-388805DEB728}" destId="{D1530FFE-FEAA-462E-9883-76AFAFC29795}" srcOrd="1" destOrd="0" presId="urn:microsoft.com/office/officeart/2005/8/layout/orgChart1"/>
    <dgm:cxn modelId="{830249B4-E616-437B-964D-386EB318AEE1}" type="presParOf" srcId="{D1530FFE-FEAA-462E-9883-76AFAFC29795}" destId="{D50F4E5B-178E-44D3-9177-4EEFFF1B0323}" srcOrd="0" destOrd="0" presId="urn:microsoft.com/office/officeart/2005/8/layout/orgChart1"/>
    <dgm:cxn modelId="{19E14BF4-4D7C-43B5-8AEA-495EA13C549C}" type="presParOf" srcId="{D1530FFE-FEAA-462E-9883-76AFAFC29795}" destId="{A7F66EDC-906D-47D7-AA3F-69562A25313C}" srcOrd="1" destOrd="0" presId="urn:microsoft.com/office/officeart/2005/8/layout/orgChart1"/>
    <dgm:cxn modelId="{59A74CB9-F253-4588-A083-A30FA8EBE0A8}" type="presParOf" srcId="{A7F66EDC-906D-47D7-AA3F-69562A25313C}" destId="{D4012BB7-D28A-4888-A477-F70D4718414A}" srcOrd="0" destOrd="0" presId="urn:microsoft.com/office/officeart/2005/8/layout/orgChart1"/>
    <dgm:cxn modelId="{04B62E48-FEE1-4F4C-8A30-A9933B663543}" type="presParOf" srcId="{D4012BB7-D28A-4888-A477-F70D4718414A}" destId="{8C178A2A-732D-4104-AE7D-0EB7E87922FE}" srcOrd="0" destOrd="0" presId="urn:microsoft.com/office/officeart/2005/8/layout/orgChart1"/>
    <dgm:cxn modelId="{70A77BB8-4E73-4CE8-91CC-95EA44A1AC2C}" type="presParOf" srcId="{D4012BB7-D28A-4888-A477-F70D4718414A}" destId="{39D0D6DF-99F7-4929-B687-2955C2238DF2}" srcOrd="1" destOrd="0" presId="urn:microsoft.com/office/officeart/2005/8/layout/orgChart1"/>
    <dgm:cxn modelId="{0040366F-286C-4BC6-94D3-70FBF61761FA}" type="presParOf" srcId="{A7F66EDC-906D-47D7-AA3F-69562A25313C}" destId="{A9A22F3E-972A-4716-A6E2-3B655E7050BB}" srcOrd="1" destOrd="0" presId="urn:microsoft.com/office/officeart/2005/8/layout/orgChart1"/>
    <dgm:cxn modelId="{59EB6F0D-BA5C-45C1-A5D3-EAE251712471}" type="presParOf" srcId="{A7F66EDC-906D-47D7-AA3F-69562A25313C}" destId="{B123CEDC-7E39-42BD-9449-50C00CA165A3}" srcOrd="2" destOrd="0" presId="urn:microsoft.com/office/officeart/2005/8/layout/orgChart1"/>
    <dgm:cxn modelId="{76E9803F-388D-4D9B-854B-9CDAE540C0E0}" type="presParOf" srcId="{D1530FFE-FEAA-462E-9883-76AFAFC29795}" destId="{4315641D-3433-4048-9721-FF13A4E44DEB}" srcOrd="2" destOrd="0" presId="urn:microsoft.com/office/officeart/2005/8/layout/orgChart1"/>
    <dgm:cxn modelId="{5E3E90D8-6C24-477C-8B9B-B03755DFAD9B}" type="presParOf" srcId="{D1530FFE-FEAA-462E-9883-76AFAFC29795}" destId="{4C4D2D2C-C449-42BE-B33A-CCAF08073502}" srcOrd="3" destOrd="0" presId="urn:microsoft.com/office/officeart/2005/8/layout/orgChart1"/>
    <dgm:cxn modelId="{FA6BAAED-25CF-422E-AB02-4EACDF8458EA}" type="presParOf" srcId="{4C4D2D2C-C449-42BE-B33A-CCAF08073502}" destId="{70D38A1B-53A2-42BA-9CFA-1809FC0DCA4E}" srcOrd="0" destOrd="0" presId="urn:microsoft.com/office/officeart/2005/8/layout/orgChart1"/>
    <dgm:cxn modelId="{B0DD76AB-3F53-4748-92DB-5F1B4603DFFF}" type="presParOf" srcId="{70D38A1B-53A2-42BA-9CFA-1809FC0DCA4E}" destId="{5A4A4BF7-7BE8-4BB9-AAB6-20BADDFABE1C}" srcOrd="0" destOrd="0" presId="urn:microsoft.com/office/officeart/2005/8/layout/orgChart1"/>
    <dgm:cxn modelId="{3068CCF4-0892-47B3-B87A-503F89016F17}" type="presParOf" srcId="{70D38A1B-53A2-42BA-9CFA-1809FC0DCA4E}" destId="{667723AA-80BA-4063-808C-36ED4D8CF8FE}" srcOrd="1" destOrd="0" presId="urn:microsoft.com/office/officeart/2005/8/layout/orgChart1"/>
    <dgm:cxn modelId="{63438382-0CEC-47FF-876A-18F007B51683}" type="presParOf" srcId="{4C4D2D2C-C449-42BE-B33A-CCAF08073502}" destId="{09841FA1-2C35-4E05-A935-8BAB10D9FDC3}" srcOrd="1" destOrd="0" presId="urn:microsoft.com/office/officeart/2005/8/layout/orgChart1"/>
    <dgm:cxn modelId="{0CE5A19A-3D9B-4579-806A-F3B02572AB91}" type="presParOf" srcId="{09841FA1-2C35-4E05-A935-8BAB10D9FDC3}" destId="{986EBD1B-F624-49CF-A7A2-8DAECA30A5D6}" srcOrd="0" destOrd="0" presId="urn:microsoft.com/office/officeart/2005/8/layout/orgChart1"/>
    <dgm:cxn modelId="{96E105A1-D4C6-44FB-810A-B79B088A9BD4}" type="presParOf" srcId="{09841FA1-2C35-4E05-A935-8BAB10D9FDC3}" destId="{E1E0F46F-872E-42CB-B313-DDB3BD8A7938}" srcOrd="1" destOrd="0" presId="urn:microsoft.com/office/officeart/2005/8/layout/orgChart1"/>
    <dgm:cxn modelId="{3A5AB70E-6A9D-4E5C-8995-5243BBC80C2B}" type="presParOf" srcId="{E1E0F46F-872E-42CB-B313-DDB3BD8A7938}" destId="{86272E65-AC4E-4F19-A97C-0C584592A2F9}" srcOrd="0" destOrd="0" presId="urn:microsoft.com/office/officeart/2005/8/layout/orgChart1"/>
    <dgm:cxn modelId="{4ADE6558-71FE-48E0-AECE-F379BEF7CEA7}" type="presParOf" srcId="{86272E65-AC4E-4F19-A97C-0C584592A2F9}" destId="{E5E5B2AC-9F7D-45F5-A433-916DB59D58EA}" srcOrd="0" destOrd="0" presId="urn:microsoft.com/office/officeart/2005/8/layout/orgChart1"/>
    <dgm:cxn modelId="{42C845D7-AE5B-4DC1-A483-1097FB6D3EC5}" type="presParOf" srcId="{86272E65-AC4E-4F19-A97C-0C584592A2F9}" destId="{DF52E326-4209-46ED-A116-13A781D164D3}" srcOrd="1" destOrd="0" presId="urn:microsoft.com/office/officeart/2005/8/layout/orgChart1"/>
    <dgm:cxn modelId="{FF436575-EF73-41CC-A70B-EE91133F6BC8}" type="presParOf" srcId="{E1E0F46F-872E-42CB-B313-DDB3BD8A7938}" destId="{E5DADB2A-7D09-470C-AF51-551BC3D05C65}" srcOrd="1" destOrd="0" presId="urn:microsoft.com/office/officeart/2005/8/layout/orgChart1"/>
    <dgm:cxn modelId="{74B821E2-CD4F-4BCB-A384-77BCE76781CF}" type="presParOf" srcId="{E1E0F46F-872E-42CB-B313-DDB3BD8A7938}" destId="{F96CB32D-8604-411D-BB64-CFD5D6FEC74C}" srcOrd="2" destOrd="0" presId="urn:microsoft.com/office/officeart/2005/8/layout/orgChart1"/>
    <dgm:cxn modelId="{ABCABD45-E4CE-49C9-AD03-3B71EAF838F9}" type="presParOf" srcId="{09841FA1-2C35-4E05-A935-8BAB10D9FDC3}" destId="{6D56C6D8-74B1-43BE-B288-DF6E5634A838}" srcOrd="2" destOrd="0" presId="urn:microsoft.com/office/officeart/2005/8/layout/orgChart1"/>
    <dgm:cxn modelId="{CB475B5B-F9A5-48A0-9987-708C23B6CEE8}" type="presParOf" srcId="{09841FA1-2C35-4E05-A935-8BAB10D9FDC3}" destId="{7F654A20-DB41-43FE-B704-E9C9012367B8}" srcOrd="3" destOrd="0" presId="urn:microsoft.com/office/officeart/2005/8/layout/orgChart1"/>
    <dgm:cxn modelId="{095E7899-341E-4C7D-88C0-88A9190D7A7E}" type="presParOf" srcId="{7F654A20-DB41-43FE-B704-E9C9012367B8}" destId="{2E6388E9-097B-42F1-AB11-8BE37D211DA8}" srcOrd="0" destOrd="0" presId="urn:microsoft.com/office/officeart/2005/8/layout/orgChart1"/>
    <dgm:cxn modelId="{F45156B5-75C6-4698-99AF-1226C0B7B45F}" type="presParOf" srcId="{2E6388E9-097B-42F1-AB11-8BE37D211DA8}" destId="{42DE635D-FEA7-4D13-A18B-3D2CDD8D9D25}" srcOrd="0" destOrd="0" presId="urn:microsoft.com/office/officeart/2005/8/layout/orgChart1"/>
    <dgm:cxn modelId="{185AEB12-E4D3-48EB-BB2B-3D9D91D7C22B}" type="presParOf" srcId="{2E6388E9-097B-42F1-AB11-8BE37D211DA8}" destId="{B11876D7-9C9C-47A0-BAE8-985FB97E955A}" srcOrd="1" destOrd="0" presId="urn:microsoft.com/office/officeart/2005/8/layout/orgChart1"/>
    <dgm:cxn modelId="{4FC2B8A4-22D3-477B-B920-D582FF078E41}" type="presParOf" srcId="{7F654A20-DB41-43FE-B704-E9C9012367B8}" destId="{7149AC93-0A7E-4376-B741-2D1E8BBB9B7A}" srcOrd="1" destOrd="0" presId="urn:microsoft.com/office/officeart/2005/8/layout/orgChart1"/>
    <dgm:cxn modelId="{F1BBB26E-97F4-41AD-8C84-9798A63D1E37}" type="presParOf" srcId="{7F654A20-DB41-43FE-B704-E9C9012367B8}" destId="{F08E0979-6240-42F4-A2B1-9147B9F56D4D}" srcOrd="2" destOrd="0" presId="urn:microsoft.com/office/officeart/2005/8/layout/orgChart1"/>
    <dgm:cxn modelId="{494560F0-85A6-442B-A1ED-7AC4A0630787}" type="presParOf" srcId="{4C4D2D2C-C449-42BE-B33A-CCAF08073502}" destId="{529233A1-AC31-4533-A22C-1C06F6290184}" srcOrd="2" destOrd="0" presId="urn:microsoft.com/office/officeart/2005/8/layout/orgChart1"/>
    <dgm:cxn modelId="{1BAE06D3-3C89-4A50-BFAE-87FC060F7C78}" type="presParOf" srcId="{4873CAC8-FE62-4BE0-94BF-388805DEB728}" destId="{548D0BD2-F83A-4047-A44A-4DCB054D0A56}" srcOrd="2" destOrd="0" presId="urn:microsoft.com/office/officeart/2005/8/layout/orgChart1"/>
    <dgm:cxn modelId="{63D7D79E-B827-4756-8164-9CD21D34D408}" type="presParOf" srcId="{8F8A3C4F-2E6C-4395-A321-52AE9944CBBD}" destId="{164CBA5A-B4C0-4193-9C93-FD63DB9C9512}" srcOrd="2" destOrd="0" presId="urn:microsoft.com/office/officeart/2005/8/layout/orgChart1"/>
    <dgm:cxn modelId="{07159E22-4915-4A7C-AA80-41EB021DFA9E}" type="presParOf" srcId="{9743ADAF-5A05-40B3-B1C4-2F62BD116CC4}" destId="{6F0B2341-6DE9-45F7-B07F-BCBA3B1ED4CE}" srcOrd="2" destOrd="0" presId="urn:microsoft.com/office/officeart/2005/8/layout/orgChart1"/>
    <dgm:cxn modelId="{0BC24795-61CC-4F37-98A7-4615C7F40F8B}" type="presParOf" srcId="{9743ADAF-5A05-40B3-B1C4-2F62BD116CC4}" destId="{DD00BECB-9214-492E-B5E5-6FEEAB8A3FB2}" srcOrd="3" destOrd="0" presId="urn:microsoft.com/office/officeart/2005/8/layout/orgChart1"/>
    <dgm:cxn modelId="{268826C0-6C10-45C3-BA6E-34FB0326390C}" type="presParOf" srcId="{DD00BECB-9214-492E-B5E5-6FEEAB8A3FB2}" destId="{981279A5-ADBA-4490-8B59-257144D3FAE3}" srcOrd="0" destOrd="0" presId="urn:microsoft.com/office/officeart/2005/8/layout/orgChart1"/>
    <dgm:cxn modelId="{D650B591-103C-4A71-A8C6-DBE33AF6D651}" type="presParOf" srcId="{981279A5-ADBA-4490-8B59-257144D3FAE3}" destId="{A496B5B2-802E-4CBA-BE8F-87A65B7CD56B}" srcOrd="0" destOrd="0" presId="urn:microsoft.com/office/officeart/2005/8/layout/orgChart1"/>
    <dgm:cxn modelId="{59AA5573-D6AC-43D1-9CD5-BB4332364C57}" type="presParOf" srcId="{981279A5-ADBA-4490-8B59-257144D3FAE3}" destId="{891DBB9B-425B-45B8-BBC7-37546DA44D81}" srcOrd="1" destOrd="0" presId="urn:microsoft.com/office/officeart/2005/8/layout/orgChart1"/>
    <dgm:cxn modelId="{79488FD6-910E-4EF8-8CD6-C6C41DDBA32D}" type="presParOf" srcId="{DD00BECB-9214-492E-B5E5-6FEEAB8A3FB2}" destId="{A1C2E667-4D87-49F0-BA37-475CD204276D}" srcOrd="1" destOrd="0" presId="urn:microsoft.com/office/officeart/2005/8/layout/orgChart1"/>
    <dgm:cxn modelId="{83444869-0F5F-460E-ABDF-DC1BAC85079F}" type="presParOf" srcId="{A1C2E667-4D87-49F0-BA37-475CD204276D}" destId="{C2F241C3-3447-4734-B4A8-C7B001806B4A}" srcOrd="0" destOrd="0" presId="urn:microsoft.com/office/officeart/2005/8/layout/orgChart1"/>
    <dgm:cxn modelId="{E15D7178-E56F-495B-AFC5-E19246135242}" type="presParOf" srcId="{A1C2E667-4D87-49F0-BA37-475CD204276D}" destId="{7A2F127E-4808-4CB8-82D0-46BD5BA3A8D5}" srcOrd="1" destOrd="0" presId="urn:microsoft.com/office/officeart/2005/8/layout/orgChart1"/>
    <dgm:cxn modelId="{A80E159A-C50A-42B2-A460-55AC11D4613B}" type="presParOf" srcId="{7A2F127E-4808-4CB8-82D0-46BD5BA3A8D5}" destId="{535B667D-E115-46D5-A1EB-AE70A1D0BA3A}" srcOrd="0" destOrd="0" presId="urn:microsoft.com/office/officeart/2005/8/layout/orgChart1"/>
    <dgm:cxn modelId="{988F70C9-8840-4589-B847-D425E0F69E82}" type="presParOf" srcId="{535B667D-E115-46D5-A1EB-AE70A1D0BA3A}" destId="{D1370E5A-24B5-48E4-A609-70BFD9FCB851}" srcOrd="0" destOrd="0" presId="urn:microsoft.com/office/officeart/2005/8/layout/orgChart1"/>
    <dgm:cxn modelId="{27939305-D380-4B9F-BA1E-C04A14294CF7}" type="presParOf" srcId="{535B667D-E115-46D5-A1EB-AE70A1D0BA3A}" destId="{09C0EBA3-7236-4AE4-A870-635EA7F58EE0}" srcOrd="1" destOrd="0" presId="urn:microsoft.com/office/officeart/2005/8/layout/orgChart1"/>
    <dgm:cxn modelId="{CBB58326-9EFF-481A-8758-5FB1C05987E8}" type="presParOf" srcId="{7A2F127E-4808-4CB8-82D0-46BD5BA3A8D5}" destId="{D6913B3B-FB86-4493-86E5-658C954B2B07}" srcOrd="1" destOrd="0" presId="urn:microsoft.com/office/officeart/2005/8/layout/orgChart1"/>
    <dgm:cxn modelId="{4CEE86CA-EEC9-4AD8-AD41-1A5C983C76F1}" type="presParOf" srcId="{7A2F127E-4808-4CB8-82D0-46BD5BA3A8D5}" destId="{F281BF10-E6C6-41FC-B96D-2D011BA7A439}" srcOrd="2" destOrd="0" presId="urn:microsoft.com/office/officeart/2005/8/layout/orgChart1"/>
    <dgm:cxn modelId="{FD02A4FB-EDF9-4FD2-9CFF-9CFD43EA6042}" type="presParOf" srcId="{DD00BECB-9214-492E-B5E5-6FEEAB8A3FB2}" destId="{DF8080BC-1D68-43D1-AB60-A994D3770D12}" srcOrd="2" destOrd="0" presId="urn:microsoft.com/office/officeart/2005/8/layout/orgChart1"/>
    <dgm:cxn modelId="{1AD3B011-49EA-4959-AB1D-121CD863D198}" type="presParOf" srcId="{0D357D5C-ECCD-4A64-B24D-3BF678D5F03F}" destId="{7C36920B-06DE-4CEC-BDB7-D44F3BA312A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Energy entered as radiation in ecosystem and converted in to chemical energy by producers.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Energy transfer to tropic level through food chain.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714620"/>
            <a:ext cx="5162610" cy="14750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6438994" cy="149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6067" y="2398995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239683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44" y="2410687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6314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Decomposers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s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00" y="2143020"/>
            <a:ext cx="1285980" cy="1285980"/>
          </a:xfrm>
          <a:prstGeom prst="rect">
            <a:avLst/>
          </a:prstGeom>
          <a:noFill/>
        </p:spPr>
      </p:pic>
      <p:pic>
        <p:nvPicPr>
          <p:cNvPr id="2052" name="Picture 4" descr="Image result for heat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940" y="3819512"/>
            <a:ext cx="1095248" cy="109524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050" idx="3"/>
            <a:endCxn id="6" idx="1"/>
          </p:cNvCxnSpPr>
          <p:nvPr/>
        </p:nvCxnSpPr>
        <p:spPr>
          <a:xfrm>
            <a:off x="1714480" y="2786010"/>
            <a:ext cx="861587" cy="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076265" y="2789741"/>
            <a:ext cx="710049" cy="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286512" y="2789741"/>
            <a:ext cx="1000132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0" idx="0"/>
          </p:cNvCxnSpPr>
          <p:nvPr/>
        </p:nvCxnSpPr>
        <p:spPr>
          <a:xfrm rot="5400000">
            <a:off x="2916156" y="3590493"/>
            <a:ext cx="815691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>
            <a:off x="4071934" y="439341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052" idx="0"/>
          </p:cNvCxnSpPr>
          <p:nvPr/>
        </p:nvCxnSpPr>
        <p:spPr>
          <a:xfrm rot="5400000">
            <a:off x="7723151" y="3505919"/>
            <a:ext cx="623007" cy="4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052" idx="1"/>
          </p:cNvCxnSpPr>
          <p:nvPr/>
        </p:nvCxnSpPr>
        <p:spPr>
          <a:xfrm flipV="1">
            <a:off x="6286512" y="4367136"/>
            <a:ext cx="1198428" cy="2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3834" y="5000636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10" y="3714752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Law of Thermodynamics</a:t>
            </a:r>
          </a:p>
          <a:p>
            <a:pPr lvl="1"/>
            <a:r>
              <a:rPr lang="en-IN" dirty="0" smtClean="0"/>
              <a:t>Energy can neither be created nor destroyed.</a:t>
            </a:r>
          </a:p>
          <a:p>
            <a:pPr lvl="1"/>
            <a:r>
              <a:rPr lang="en-IN" dirty="0" smtClean="0"/>
              <a:t>One form of energy is converted into another form</a:t>
            </a:r>
            <a:endParaRPr lang="en-US" dirty="0"/>
          </a:p>
        </p:txBody>
      </p:sp>
      <p:pic>
        <p:nvPicPr>
          <p:cNvPr id="44034" name="Picture 2" descr="Image result for first law of thermodyna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5553075" cy="23431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00826" y="564357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Second Law of Thermodynamics</a:t>
            </a:r>
          </a:p>
          <a:p>
            <a:pPr lvl="1"/>
            <a:r>
              <a:rPr lang="en-IN" dirty="0" smtClean="0"/>
              <a:t>Whenever energy is transferred there is a loss of energy through the release of heat.</a:t>
            </a:r>
          </a:p>
          <a:p>
            <a:pPr lvl="1"/>
            <a:r>
              <a:rPr lang="en-IN" dirty="0" smtClean="0"/>
              <a:t>100 % energy transfer is not possible.</a:t>
            </a:r>
          </a:p>
          <a:p>
            <a:pPr lvl="1"/>
            <a:r>
              <a:rPr lang="en-IN" dirty="0" smtClean="0"/>
              <a:t>Part of energy captured is used for gross production.</a:t>
            </a:r>
          </a:p>
          <a:p>
            <a:pPr lvl="1"/>
            <a:r>
              <a:rPr lang="en-IN" dirty="0" smtClean="0"/>
              <a:t>The gross primary production (GPP) is used for maintenance (respiration) and providing food for herbivores.</a:t>
            </a:r>
          </a:p>
          <a:p>
            <a:pPr lvl="1"/>
            <a:r>
              <a:rPr lang="en-IN" dirty="0" smtClean="0"/>
              <a:t>Unused net primary production (NPP) serves as energy sources for decomposers.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sz="2000" dirty="0" smtClean="0"/>
              <a:t>g   </a:t>
            </a:r>
            <a:r>
              <a:rPr lang="en-IN" dirty="0" smtClean="0"/>
              <a:t>=</a:t>
            </a:r>
            <a:r>
              <a:rPr lang="en-IN" sz="2000" dirty="0" smtClean="0"/>
              <a:t>  </a:t>
            </a:r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sz="2000" dirty="0" smtClean="0"/>
              <a:t> </a:t>
            </a:r>
            <a:r>
              <a:rPr lang="en-IN" dirty="0" smtClean="0"/>
              <a:t>+</a:t>
            </a:r>
            <a:r>
              <a:rPr lang="en-IN" sz="2000" dirty="0" smtClean="0"/>
              <a:t> </a:t>
            </a:r>
            <a:r>
              <a:rPr lang="en-IN" dirty="0" smtClean="0"/>
              <a:t>R</a:t>
            </a:r>
          </a:p>
          <a:p>
            <a:r>
              <a:rPr lang="en-IN" dirty="0" smtClean="0"/>
              <a:t>P</a:t>
            </a:r>
            <a:r>
              <a:rPr lang="en-IN" sz="2000" dirty="0" smtClean="0"/>
              <a:t>g</a:t>
            </a:r>
            <a:r>
              <a:rPr lang="en-IN" dirty="0" smtClean="0"/>
              <a:t> = Gross productivity (or) energy input.</a:t>
            </a:r>
          </a:p>
          <a:p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dirty="0" smtClean="0"/>
              <a:t> = Net productivity (or) energy stored.</a:t>
            </a:r>
          </a:p>
          <a:p>
            <a:r>
              <a:rPr lang="en-IN" dirty="0" smtClean="0"/>
              <a:t>R = Respiration (or) energy used to do work.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</a:t>
            </a:r>
            <a:r>
              <a:rPr lang="en-IN" dirty="0" smtClean="0"/>
              <a:t>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progressive replacement of plants and animals communities by anothe</a:t>
            </a:r>
            <a:r>
              <a:rPr lang="en-IN" dirty="0" smtClean="0"/>
              <a:t>r in given area, till the establishment of stable or climax community is called as ecological succession.</a:t>
            </a:r>
          </a:p>
          <a:p>
            <a:pPr algn="just"/>
            <a:r>
              <a:rPr lang="en-IN" dirty="0" smtClean="0"/>
              <a:t>The establishment of community.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1026" name="Picture 2" descr="Image result for ecological succ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10718" cy="43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2011347"/>
          <a:ext cx="7286676" cy="37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87" y="1676266"/>
            <a:ext cx="7749404" cy="46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Succession</a:t>
            </a:r>
          </a:p>
          <a:p>
            <a:pPr lvl="1"/>
            <a:r>
              <a:rPr lang="en-IN" dirty="0" smtClean="0"/>
              <a:t>It involves the gradual establishment of biotic community on a nearly lifeless ground.</a:t>
            </a:r>
          </a:p>
          <a:p>
            <a:pPr lvl="1"/>
            <a:r>
              <a:rPr lang="en-IN" dirty="0" smtClean="0"/>
              <a:t>This process start from wet or dry area.</a:t>
            </a:r>
          </a:p>
          <a:p>
            <a:r>
              <a:rPr lang="en-IN" dirty="0" smtClean="0"/>
              <a:t>Secondary Succession</a:t>
            </a:r>
          </a:p>
          <a:p>
            <a:pPr lvl="1"/>
            <a:r>
              <a:rPr lang="en-IN" dirty="0" smtClean="0"/>
              <a:t>It involves the establishment of biotic communities in an area where some type of biotic community is already present.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Ecological </a:t>
            </a:r>
            <a:r>
              <a:rPr lang="en-IN" sz="3200" dirty="0" smtClean="0"/>
              <a:t>Succession</a:t>
            </a:r>
            <a:br>
              <a:rPr lang="en-IN" sz="3200" dirty="0" smtClean="0"/>
            </a:br>
            <a:r>
              <a:rPr lang="en-IN" sz="3200" b="1" i="1" dirty="0" smtClean="0"/>
              <a:t>(Process Involved)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071678"/>
          <a:ext cx="8215370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Nudation</a:t>
            </a:r>
          </a:p>
          <a:p>
            <a:pPr lvl="1"/>
            <a:r>
              <a:rPr lang="en-IN" dirty="0" smtClean="0"/>
              <a:t>It is development of base area due to landslides, erosion, clearing of forest like any kind of catastrophes.</a:t>
            </a:r>
          </a:p>
          <a:p>
            <a:r>
              <a:rPr lang="en-IN" sz="2800" b="1" i="1" dirty="0" smtClean="0"/>
              <a:t>Migration (or) Dispersal</a:t>
            </a:r>
          </a:p>
          <a:p>
            <a:pPr lvl="1"/>
            <a:r>
              <a:rPr lang="en-IN" dirty="0" smtClean="0"/>
              <a:t>Seeds are spores reaching base area in known as migration.</a:t>
            </a:r>
          </a:p>
          <a:p>
            <a:pPr lvl="1"/>
            <a:r>
              <a:rPr lang="en-IN" dirty="0" smtClean="0"/>
              <a:t>It is done by air, water, animal, man.</a:t>
            </a:r>
          </a:p>
          <a:p>
            <a:pPr lvl="1"/>
            <a:r>
              <a:rPr lang="en-IN" dirty="0" smtClean="0"/>
              <a:t>First arrives are called as pioneers.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Establishment</a:t>
            </a:r>
          </a:p>
          <a:p>
            <a:pPr lvl="1"/>
            <a:r>
              <a:rPr lang="en-IN" dirty="0" smtClean="0"/>
              <a:t>After migration when it started to grow and reproduce is known as establishment.</a:t>
            </a:r>
          </a:p>
          <a:p>
            <a:pPr lvl="1"/>
            <a:r>
              <a:rPr lang="en-IN" dirty="0" smtClean="0"/>
              <a:t>A</a:t>
            </a:r>
            <a:r>
              <a:rPr lang="en-IN" dirty="0" smtClean="0"/>
              <a:t>n individual species are established in the area is called pioneer community.</a:t>
            </a:r>
          </a:p>
          <a:p>
            <a:r>
              <a:rPr lang="en-IN" b="1" i="1" dirty="0" smtClean="0"/>
              <a:t>Aggregation</a:t>
            </a:r>
          </a:p>
          <a:p>
            <a:pPr lvl="1"/>
            <a:r>
              <a:rPr lang="en-IN" dirty="0" smtClean="0"/>
              <a:t>After establishment increment in number of individuals is known as aggregation.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Invasion</a:t>
            </a:r>
          </a:p>
          <a:p>
            <a:pPr lvl="1"/>
            <a:r>
              <a:rPr lang="en-IN" dirty="0" smtClean="0"/>
              <a:t>From time to time pioneers of new species continue to reach the bare area under colonisation.</a:t>
            </a:r>
          </a:p>
          <a:p>
            <a:pPr lvl="1"/>
            <a:r>
              <a:rPr lang="en-IN" dirty="0" smtClean="0"/>
              <a:t>The new species is known as invaders.</a:t>
            </a:r>
          </a:p>
          <a:p>
            <a:r>
              <a:rPr lang="en-IN" b="1" i="1" dirty="0" smtClean="0"/>
              <a:t>Competitions and co-action</a:t>
            </a:r>
          </a:p>
          <a:p>
            <a:pPr lvl="1"/>
            <a:r>
              <a:rPr lang="en-IN" dirty="0" smtClean="0"/>
              <a:t>After aggregation of large number of species in a limited place, there is a competition between the colonisers and invaders for water</a:t>
            </a:r>
            <a:r>
              <a:rPr lang="en-IN" dirty="0" smtClean="0"/>
              <a:t> </a:t>
            </a:r>
            <a:r>
              <a:rPr lang="en-IN" dirty="0" smtClean="0"/>
              <a:t>and nutrition's.</a:t>
            </a:r>
          </a:p>
          <a:p>
            <a:pPr lvl="1"/>
            <a:r>
              <a:rPr lang="en-IN" dirty="0" smtClean="0"/>
              <a:t>Both the species affects others life in many ways.</a:t>
            </a:r>
          </a:p>
          <a:p>
            <a:pPr lvl="1"/>
            <a:r>
              <a:rPr lang="en-IN" dirty="0" smtClean="0"/>
              <a:t>It is known as co-action.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Reaction</a:t>
            </a:r>
          </a:p>
          <a:p>
            <a:pPr lvl="1"/>
            <a:r>
              <a:rPr lang="en-IN" dirty="0" smtClean="0"/>
              <a:t>It is a changes brought out by colonisers.</a:t>
            </a:r>
          </a:p>
          <a:p>
            <a:pPr lvl="1"/>
            <a:r>
              <a:rPr lang="en-IN" dirty="0" smtClean="0"/>
              <a:t>Changes in soil, water, light conditions, temperatures due to their growth.</a:t>
            </a:r>
            <a:endParaRPr lang="en-IN" dirty="0" smtClean="0"/>
          </a:p>
          <a:p>
            <a:pPr lvl="1"/>
            <a:r>
              <a:rPr lang="en-IN" dirty="0" smtClean="0"/>
              <a:t>Modification is unstable for existing species and they are replaced by another suitable community.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Stabilisations</a:t>
            </a:r>
          </a:p>
          <a:p>
            <a:pPr lvl="1"/>
            <a:r>
              <a:rPr lang="en-IN" dirty="0" smtClean="0"/>
              <a:t>Continues competition, invasion and reaction which gives continues changes in the environment and in the structure of vegetation.</a:t>
            </a:r>
          </a:p>
          <a:p>
            <a:pPr lvl="1"/>
            <a:r>
              <a:rPr lang="en-IN" dirty="0" smtClean="0"/>
              <a:t>After long interval stable community formed. </a:t>
            </a:r>
          </a:p>
          <a:p>
            <a:pPr lvl="1"/>
            <a:r>
              <a:rPr lang="en-IN" dirty="0" smtClean="0"/>
              <a:t>No further changes will occur in vegetation it is known as climax and </a:t>
            </a:r>
            <a:r>
              <a:rPr lang="en-IN" dirty="0" smtClean="0"/>
              <a:t>community </a:t>
            </a:r>
            <a:r>
              <a:rPr lang="en-IN" dirty="0" smtClean="0"/>
              <a:t>known as climax community.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Ecosystem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554</TotalTime>
  <Words>1318</Words>
  <Application>Microsoft Office PowerPoint</Application>
  <PresentationFormat>On-screen Show (4:3)</PresentationFormat>
  <Paragraphs>269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Energy Flow in Ecosystem</vt:lpstr>
      <vt:lpstr>Energy Flow in Ecosystem</vt:lpstr>
      <vt:lpstr>Energy Flow in Ecosystem</vt:lpstr>
      <vt:lpstr>Energy Flow in Ecosystem</vt:lpstr>
      <vt:lpstr>Energy Flow in Ecosystem</vt:lpstr>
      <vt:lpstr>Ecological Succession</vt:lpstr>
      <vt:lpstr>Ecological Succession</vt:lpstr>
      <vt:lpstr>Ecological Succession</vt:lpstr>
      <vt:lpstr>Ecological Succession</vt:lpstr>
      <vt:lpstr>Ecological Succession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Types of Ecosystem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199</cp:revision>
  <dcterms:created xsi:type="dcterms:W3CDTF">2018-09-03T03:50:11Z</dcterms:created>
  <dcterms:modified xsi:type="dcterms:W3CDTF">2018-12-19T05:36:52Z</dcterms:modified>
</cp:coreProperties>
</file>