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IT6601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Mobile Computing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b="1" dirty="0" smtClean="0"/>
              <a:t>INTRODUCTION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b="1" dirty="0" smtClean="0"/>
              <a:t>MOBILE INTERNET PROTOCOL AND TRANSPORT LAYER	</a:t>
            </a:r>
            <a:endParaRPr lang="en-IN" dirty="0" smtClean="0"/>
          </a:p>
          <a:p>
            <a:r>
              <a:rPr lang="en-US" dirty="0" smtClean="0"/>
              <a:t>UNIT</a:t>
            </a:r>
            <a:r>
              <a:rPr lang="en-US" dirty="0" smtClean="0"/>
              <a:t>​ ​III​ </a:t>
            </a:r>
          </a:p>
          <a:p>
            <a:pPr lvl="1"/>
            <a:r>
              <a:rPr lang="en-US" dirty="0" smtClean="0"/>
              <a:t>​</a:t>
            </a:r>
            <a:r>
              <a:rPr lang="en-US" b="1" dirty="0" smtClean="0"/>
              <a:t>MOBILE TELECOMMUNICATION SYSTEM</a:t>
            </a:r>
            <a:endParaRPr lang="en-US" dirty="0" smtClean="0"/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</a:t>
            </a:r>
            <a:r>
              <a:rPr lang="en-US" b="1" dirty="0" smtClean="0"/>
              <a:t>MOBILE AD-HOC NETWORKS</a:t>
            </a:r>
            <a:endParaRPr lang="en-US" dirty="0" smtClean="0"/>
          </a:p>
          <a:p>
            <a:r>
              <a:rPr lang="fr-FR" dirty="0" smtClean="0"/>
              <a:t>UNIT​ ​V​ </a:t>
            </a:r>
            <a:r>
              <a:rPr lang="fr-FR" dirty="0" smtClean="0"/>
              <a:t> 	</a:t>
            </a:r>
            <a:endParaRPr lang="fr-FR" dirty="0" smtClean="0"/>
          </a:p>
          <a:p>
            <a:pPr lvl="1"/>
            <a:r>
              <a:rPr lang="fr-FR" dirty="0" smtClean="0"/>
              <a:t>​</a:t>
            </a:r>
            <a:r>
              <a:rPr lang="en-US" b="1" dirty="0" smtClean="0"/>
              <a:t>MOBILE PLATFORMS AND APPLICATIONS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Mobile Computing</a:t>
            </a:r>
          </a:p>
          <a:p>
            <a:pPr lvl="1"/>
            <a:r>
              <a:rPr lang="en-US" dirty="0" smtClean="0"/>
              <a:t>Ability </a:t>
            </a:r>
            <a:r>
              <a:rPr lang="en-US" dirty="0" smtClean="0"/>
              <a:t>to compute remotely on the </a:t>
            </a:r>
            <a:r>
              <a:rPr lang="en-US" dirty="0" smtClean="0"/>
              <a:t>move.</a:t>
            </a:r>
          </a:p>
          <a:p>
            <a:pPr lvl="1"/>
            <a:r>
              <a:rPr lang="en-IN" dirty="0" smtClean="0"/>
              <a:t>People can access the information from </a:t>
            </a:r>
            <a:r>
              <a:rPr lang="en-IN" b="1" dirty="0" smtClean="0">
                <a:solidFill>
                  <a:srgbClr val="FF0000"/>
                </a:solidFill>
              </a:rPr>
              <a:t>anywhere and anytime in the world.</a:t>
            </a:r>
          </a:p>
          <a:p>
            <a:pPr lvl="1"/>
            <a:r>
              <a:rPr lang="en-IN" dirty="0" smtClean="0"/>
              <a:t>It is also known as </a:t>
            </a:r>
          </a:p>
          <a:p>
            <a:pPr lvl="2"/>
            <a:r>
              <a:rPr lang="en-IN" dirty="0" smtClean="0"/>
              <a:t>Ubiquitous computing.</a:t>
            </a:r>
          </a:p>
          <a:p>
            <a:pPr lvl="2"/>
            <a:r>
              <a:rPr lang="en-IN" dirty="0" smtClean="0"/>
              <a:t>Nomadic computing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435</TotalTime>
  <Words>91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Py-Template</vt:lpstr>
      <vt:lpstr>IT6601 Mobile Computing</vt:lpstr>
      <vt:lpstr>Units</vt:lpstr>
      <vt:lpstr>Introduction</vt:lpstr>
      <vt:lpstr>Slide 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161</cp:revision>
  <dcterms:created xsi:type="dcterms:W3CDTF">2018-09-03T03:50:11Z</dcterms:created>
  <dcterms:modified xsi:type="dcterms:W3CDTF">2018-12-18T06:19:02Z</dcterms:modified>
</cp:coreProperties>
</file>