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24" autoAdjust="0"/>
  </p:normalViewPr>
  <p:slideViewPr>
    <p:cSldViewPr>
      <p:cViewPr varScale="1">
        <p:scale>
          <a:sx n="86" d="100"/>
          <a:sy n="86" d="100"/>
        </p:scale>
        <p:origin x="-894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C35F3-AACE-4EB6-B45B-8C736D7C5B0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03381C-1DB1-471A-9646-13333547D365}">
      <dgm:prSet phldrT="[Text]"/>
      <dgm:spPr/>
      <dgm:t>
        <a:bodyPr/>
        <a:lstStyle/>
        <a:p>
          <a:r>
            <a:rPr lang="en-US" dirty="0" smtClean="0"/>
            <a:t>Mobile Computing</a:t>
          </a:r>
          <a:endParaRPr lang="en-US" dirty="0"/>
        </a:p>
      </dgm:t>
    </dgm:pt>
    <dgm:pt modelId="{5BC94A65-D8EC-4694-A457-00759A41BBB1}" type="parTrans" cxnId="{F52C83F9-4ABF-4B1C-BB4C-09AEC1FA922E}">
      <dgm:prSet/>
      <dgm:spPr/>
      <dgm:t>
        <a:bodyPr/>
        <a:lstStyle/>
        <a:p>
          <a:endParaRPr lang="en-US"/>
        </a:p>
      </dgm:t>
    </dgm:pt>
    <dgm:pt modelId="{80441CC5-7E72-4AFF-83BB-6AAC1F31E6E4}" type="sibTrans" cxnId="{F52C83F9-4ABF-4B1C-BB4C-09AEC1FA922E}">
      <dgm:prSet/>
      <dgm:spPr/>
      <dgm:t>
        <a:bodyPr/>
        <a:lstStyle/>
        <a:p>
          <a:endParaRPr lang="en-US"/>
        </a:p>
      </dgm:t>
    </dgm:pt>
    <dgm:pt modelId="{92F4D922-D86A-4554-A8F9-05E711BA0F71}">
      <dgm:prSet phldrT="[Text]"/>
      <dgm:spPr/>
      <dgm:t>
        <a:bodyPr/>
        <a:lstStyle/>
        <a:p>
          <a:r>
            <a:rPr lang="en-US" dirty="0" smtClean="0"/>
            <a:t>Mobile Communication</a:t>
          </a:r>
          <a:endParaRPr lang="en-US" dirty="0"/>
        </a:p>
      </dgm:t>
    </dgm:pt>
    <dgm:pt modelId="{57170B6E-E8FE-480D-8792-029EED69DF3D}" type="parTrans" cxnId="{A8BB585E-CFCC-4C30-928B-840674652CFC}">
      <dgm:prSet/>
      <dgm:spPr/>
      <dgm:t>
        <a:bodyPr/>
        <a:lstStyle/>
        <a:p>
          <a:endParaRPr lang="en-US"/>
        </a:p>
      </dgm:t>
    </dgm:pt>
    <dgm:pt modelId="{61FFD2D4-33C6-4CB1-B1BE-6821BAEF2BC8}" type="sibTrans" cxnId="{A8BB585E-CFCC-4C30-928B-840674652CFC}">
      <dgm:prSet/>
      <dgm:spPr/>
      <dgm:t>
        <a:bodyPr/>
        <a:lstStyle/>
        <a:p>
          <a:endParaRPr lang="en-US"/>
        </a:p>
      </dgm:t>
    </dgm:pt>
    <dgm:pt modelId="{FE7B9B26-55D5-4883-812C-FF57D5CDC352}" type="pres">
      <dgm:prSet presAssocID="{519C35F3-AACE-4EB6-B45B-8C736D7C5B09}" presName="diagram" presStyleCnt="0">
        <dgm:presLayoutVars>
          <dgm:dir/>
          <dgm:resizeHandles val="exact"/>
        </dgm:presLayoutVars>
      </dgm:prSet>
      <dgm:spPr/>
    </dgm:pt>
    <dgm:pt modelId="{5BE00945-DB17-4D93-B59D-9EFBFDEB2F6D}" type="pres">
      <dgm:prSet presAssocID="{AA03381C-1DB1-471A-9646-13333547D36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F2A23-A40F-45D3-BD9D-23BC32EBF4D6}" type="pres">
      <dgm:prSet presAssocID="{80441CC5-7E72-4AFF-83BB-6AAC1F31E6E4}" presName="sibTrans" presStyleCnt="0"/>
      <dgm:spPr/>
    </dgm:pt>
    <dgm:pt modelId="{D8E62297-DBF9-405F-AB2F-7C83305EF33B}" type="pres">
      <dgm:prSet presAssocID="{92F4D922-D86A-4554-A8F9-05E711BA0F71}" presName="node" presStyleLbl="node1" presStyleIdx="1" presStyleCnt="2">
        <dgm:presLayoutVars>
          <dgm:bulletEnabled val="1"/>
        </dgm:presLayoutVars>
      </dgm:prSet>
      <dgm:spPr/>
    </dgm:pt>
  </dgm:ptLst>
  <dgm:cxnLst>
    <dgm:cxn modelId="{C258D7E8-E3EF-45C6-8FDE-396C0C52DB74}" type="presOf" srcId="{92F4D922-D86A-4554-A8F9-05E711BA0F71}" destId="{D8E62297-DBF9-405F-AB2F-7C83305EF33B}" srcOrd="0" destOrd="0" presId="urn:microsoft.com/office/officeart/2005/8/layout/default"/>
    <dgm:cxn modelId="{1A4A63BC-2211-478E-8511-02C136D6B4A8}" type="presOf" srcId="{519C35F3-AACE-4EB6-B45B-8C736D7C5B09}" destId="{FE7B9B26-55D5-4883-812C-FF57D5CDC352}" srcOrd="0" destOrd="0" presId="urn:microsoft.com/office/officeart/2005/8/layout/default"/>
    <dgm:cxn modelId="{4E2AC122-5853-4C1D-AC39-E78F97144F3D}" type="presOf" srcId="{AA03381C-1DB1-471A-9646-13333547D365}" destId="{5BE00945-DB17-4D93-B59D-9EFBFDEB2F6D}" srcOrd="0" destOrd="0" presId="urn:microsoft.com/office/officeart/2005/8/layout/default"/>
    <dgm:cxn modelId="{F52C83F9-4ABF-4B1C-BB4C-09AEC1FA922E}" srcId="{519C35F3-AACE-4EB6-B45B-8C736D7C5B09}" destId="{AA03381C-1DB1-471A-9646-13333547D365}" srcOrd="0" destOrd="0" parTransId="{5BC94A65-D8EC-4694-A457-00759A41BBB1}" sibTransId="{80441CC5-7E72-4AFF-83BB-6AAC1F31E6E4}"/>
    <dgm:cxn modelId="{A8BB585E-CFCC-4C30-928B-840674652CFC}" srcId="{519C35F3-AACE-4EB6-B45B-8C736D7C5B09}" destId="{92F4D922-D86A-4554-A8F9-05E711BA0F71}" srcOrd="1" destOrd="0" parTransId="{57170B6E-E8FE-480D-8792-029EED69DF3D}" sibTransId="{61FFD2D4-33C6-4CB1-B1BE-6821BAEF2BC8}"/>
    <dgm:cxn modelId="{580D6F3C-3E56-4316-B01F-CD2F13B3E06E}" type="presParOf" srcId="{FE7B9B26-55D5-4883-812C-FF57D5CDC352}" destId="{5BE00945-DB17-4D93-B59D-9EFBFDEB2F6D}" srcOrd="0" destOrd="0" presId="urn:microsoft.com/office/officeart/2005/8/layout/default"/>
    <dgm:cxn modelId="{0AADD3EA-E8EF-4CB9-A00E-411FBD30E93F}" type="presParOf" srcId="{FE7B9B26-55D5-4883-812C-FF57D5CDC352}" destId="{7BCF2A23-A40F-45D3-BD9D-23BC32EBF4D6}" srcOrd="1" destOrd="0" presId="urn:microsoft.com/office/officeart/2005/8/layout/default"/>
    <dgm:cxn modelId="{8CD7D984-76A7-47F0-AB6A-9096E76F805A}" type="presParOf" srcId="{FE7B9B26-55D5-4883-812C-FF57D5CDC352}" destId="{D8E62297-DBF9-405F-AB2F-7C83305EF33B}" srcOrd="2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9C35F3-AACE-4EB6-B45B-8C736D7C5B09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03381C-1DB1-471A-9646-13333547D365}">
      <dgm:prSet phldrT="[Text]"/>
      <dgm:spPr/>
      <dgm:t>
        <a:bodyPr/>
        <a:lstStyle/>
        <a:p>
          <a:r>
            <a:rPr lang="en-US" dirty="0" smtClean="0"/>
            <a:t>Mobile Computing</a:t>
          </a:r>
          <a:endParaRPr lang="en-US" dirty="0"/>
        </a:p>
      </dgm:t>
    </dgm:pt>
    <dgm:pt modelId="{5BC94A65-D8EC-4694-A457-00759A41BBB1}" type="parTrans" cxnId="{F52C83F9-4ABF-4B1C-BB4C-09AEC1FA922E}">
      <dgm:prSet/>
      <dgm:spPr/>
      <dgm:t>
        <a:bodyPr/>
        <a:lstStyle/>
        <a:p>
          <a:endParaRPr lang="en-US"/>
        </a:p>
      </dgm:t>
    </dgm:pt>
    <dgm:pt modelId="{80441CC5-7E72-4AFF-83BB-6AAC1F31E6E4}" type="sibTrans" cxnId="{F52C83F9-4ABF-4B1C-BB4C-09AEC1FA922E}">
      <dgm:prSet/>
      <dgm:spPr/>
      <dgm:t>
        <a:bodyPr/>
        <a:lstStyle/>
        <a:p>
          <a:endParaRPr lang="en-US"/>
        </a:p>
      </dgm:t>
    </dgm:pt>
    <dgm:pt modelId="{92F4D922-D86A-4554-A8F9-05E711BA0F71}">
      <dgm:prSet phldrT="[Text]"/>
      <dgm:spPr/>
      <dgm:t>
        <a:bodyPr/>
        <a:lstStyle/>
        <a:p>
          <a:r>
            <a:rPr lang="en-US" dirty="0" smtClean="0"/>
            <a:t>Mobile Communication</a:t>
          </a:r>
          <a:endParaRPr lang="en-US" dirty="0"/>
        </a:p>
      </dgm:t>
    </dgm:pt>
    <dgm:pt modelId="{57170B6E-E8FE-480D-8792-029EED69DF3D}" type="parTrans" cxnId="{A8BB585E-CFCC-4C30-928B-840674652CFC}">
      <dgm:prSet/>
      <dgm:spPr/>
      <dgm:t>
        <a:bodyPr/>
        <a:lstStyle/>
        <a:p>
          <a:endParaRPr lang="en-US"/>
        </a:p>
      </dgm:t>
    </dgm:pt>
    <dgm:pt modelId="{61FFD2D4-33C6-4CB1-B1BE-6821BAEF2BC8}" type="sibTrans" cxnId="{A8BB585E-CFCC-4C30-928B-840674652CFC}">
      <dgm:prSet/>
      <dgm:spPr/>
      <dgm:t>
        <a:bodyPr/>
        <a:lstStyle/>
        <a:p>
          <a:endParaRPr lang="en-US"/>
        </a:p>
      </dgm:t>
    </dgm:pt>
    <dgm:pt modelId="{CF5B3D75-611A-4572-B13A-746661E37792}">
      <dgm:prSet phldrT="[Text]"/>
      <dgm:spPr/>
      <dgm:t>
        <a:bodyPr/>
        <a:lstStyle/>
        <a:p>
          <a:r>
            <a:rPr lang="en-US" dirty="0" smtClean="0"/>
            <a:t>Wireless Networking</a:t>
          </a:r>
          <a:endParaRPr lang="en-US" dirty="0"/>
        </a:p>
      </dgm:t>
    </dgm:pt>
    <dgm:pt modelId="{01CEC8DF-E6E3-463B-8F61-D37093218AD4}" type="parTrans" cxnId="{BBCFBD63-C5B2-420C-B9C1-99778D2ED486}">
      <dgm:prSet/>
      <dgm:spPr/>
      <dgm:t>
        <a:bodyPr/>
        <a:lstStyle/>
        <a:p>
          <a:endParaRPr lang="en-US"/>
        </a:p>
      </dgm:t>
    </dgm:pt>
    <dgm:pt modelId="{D770648A-DA97-4F65-9AE7-06326631ECF5}" type="sibTrans" cxnId="{BBCFBD63-C5B2-420C-B9C1-99778D2ED486}">
      <dgm:prSet/>
      <dgm:spPr/>
      <dgm:t>
        <a:bodyPr/>
        <a:lstStyle/>
        <a:p>
          <a:endParaRPr lang="en-US"/>
        </a:p>
      </dgm:t>
    </dgm:pt>
    <dgm:pt modelId="{D8DC4AFB-6148-48FD-9624-6D7193A337A7}">
      <dgm:prSet phldrT="[Text]"/>
      <dgm:spPr/>
      <dgm:t>
        <a:bodyPr/>
        <a:lstStyle/>
        <a:p>
          <a:r>
            <a:rPr lang="en-US" dirty="0" smtClean="0"/>
            <a:t>Wired Networking</a:t>
          </a:r>
          <a:endParaRPr lang="en-US" dirty="0"/>
        </a:p>
      </dgm:t>
    </dgm:pt>
    <dgm:pt modelId="{D7D5EBA4-E469-4365-9F0F-7660FCEDA75B}" type="parTrans" cxnId="{0441CA7D-B8BF-4DA9-89A9-7C101B2F0E82}">
      <dgm:prSet/>
      <dgm:spPr/>
      <dgm:t>
        <a:bodyPr/>
        <a:lstStyle/>
        <a:p>
          <a:endParaRPr lang="en-US"/>
        </a:p>
      </dgm:t>
    </dgm:pt>
    <dgm:pt modelId="{0018208D-58D6-488A-BD16-6D8075B7D404}" type="sibTrans" cxnId="{0441CA7D-B8BF-4DA9-89A9-7C101B2F0E82}">
      <dgm:prSet/>
      <dgm:spPr/>
      <dgm:t>
        <a:bodyPr/>
        <a:lstStyle/>
        <a:p>
          <a:endParaRPr lang="en-US"/>
        </a:p>
      </dgm:t>
    </dgm:pt>
    <dgm:pt modelId="{0309EEA8-CF6F-4CCE-8039-CA5C59B7BBD7}" type="pres">
      <dgm:prSet presAssocID="{519C35F3-AACE-4EB6-B45B-8C736D7C5B09}" presName="Name0" presStyleCnt="0">
        <dgm:presLayoutVars>
          <dgm:dir/>
          <dgm:animLvl val="lvl"/>
          <dgm:resizeHandles val="exact"/>
        </dgm:presLayoutVars>
      </dgm:prSet>
      <dgm:spPr/>
    </dgm:pt>
    <dgm:pt modelId="{F7F221A8-F036-43F4-A109-383DE713320F}" type="pres">
      <dgm:prSet presAssocID="{AA03381C-1DB1-471A-9646-13333547D365}" presName="linNode" presStyleCnt="0"/>
      <dgm:spPr/>
    </dgm:pt>
    <dgm:pt modelId="{7389A926-419F-4485-A980-3F7B654FE7A4}" type="pres">
      <dgm:prSet presAssocID="{AA03381C-1DB1-471A-9646-13333547D365}" presName="parentText" presStyleLbl="node1" presStyleIdx="0" presStyleCnt="4" custScaleX="252525">
        <dgm:presLayoutVars>
          <dgm:chMax val="1"/>
          <dgm:bulletEnabled val="1"/>
        </dgm:presLayoutVars>
      </dgm:prSet>
      <dgm:spPr/>
    </dgm:pt>
    <dgm:pt modelId="{086643EE-AC80-45C6-833A-7EF8116DBEC0}" type="pres">
      <dgm:prSet presAssocID="{80441CC5-7E72-4AFF-83BB-6AAC1F31E6E4}" presName="sp" presStyleCnt="0"/>
      <dgm:spPr/>
    </dgm:pt>
    <dgm:pt modelId="{24900E22-C5CE-442C-AD06-10982319519E}" type="pres">
      <dgm:prSet presAssocID="{92F4D922-D86A-4554-A8F9-05E711BA0F71}" presName="linNode" presStyleCnt="0"/>
      <dgm:spPr/>
    </dgm:pt>
    <dgm:pt modelId="{1C9381F5-E651-4B4A-BDE6-B4B5CCEC5187}" type="pres">
      <dgm:prSet presAssocID="{92F4D922-D86A-4554-A8F9-05E711BA0F71}" presName="parentText" presStyleLbl="node1" presStyleIdx="1" presStyleCnt="4" custScaleX="252525">
        <dgm:presLayoutVars>
          <dgm:chMax val="1"/>
          <dgm:bulletEnabled val="1"/>
        </dgm:presLayoutVars>
      </dgm:prSet>
      <dgm:spPr/>
    </dgm:pt>
    <dgm:pt modelId="{E7D13A48-A30D-45B2-AEA2-B6897D9CE857}" type="pres">
      <dgm:prSet presAssocID="{61FFD2D4-33C6-4CB1-B1BE-6821BAEF2BC8}" presName="sp" presStyleCnt="0"/>
      <dgm:spPr/>
    </dgm:pt>
    <dgm:pt modelId="{13CC5798-9747-4A0B-8424-58B2EA45EDD3}" type="pres">
      <dgm:prSet presAssocID="{CF5B3D75-611A-4572-B13A-746661E37792}" presName="linNode" presStyleCnt="0"/>
      <dgm:spPr/>
    </dgm:pt>
    <dgm:pt modelId="{8E5A3AAA-EA62-45C4-9008-281388088AED}" type="pres">
      <dgm:prSet presAssocID="{CF5B3D75-611A-4572-B13A-746661E37792}" presName="parentText" presStyleLbl="node1" presStyleIdx="2" presStyleCnt="4" custScaleX="252525">
        <dgm:presLayoutVars>
          <dgm:chMax val="1"/>
          <dgm:bulletEnabled val="1"/>
        </dgm:presLayoutVars>
      </dgm:prSet>
      <dgm:spPr/>
    </dgm:pt>
    <dgm:pt modelId="{D6915553-05AC-48B6-876E-4BCD9BA44316}" type="pres">
      <dgm:prSet presAssocID="{D770648A-DA97-4F65-9AE7-06326631ECF5}" presName="sp" presStyleCnt="0"/>
      <dgm:spPr/>
    </dgm:pt>
    <dgm:pt modelId="{F7D4BEEA-26C1-492F-B2BE-30B1A766749B}" type="pres">
      <dgm:prSet presAssocID="{D8DC4AFB-6148-48FD-9624-6D7193A337A7}" presName="linNode" presStyleCnt="0"/>
      <dgm:spPr/>
    </dgm:pt>
    <dgm:pt modelId="{AA0A1AD0-974E-4E9C-95A2-228872AEC899}" type="pres">
      <dgm:prSet presAssocID="{D8DC4AFB-6148-48FD-9624-6D7193A337A7}" presName="parentText" presStyleLbl="node1" presStyleIdx="3" presStyleCnt="4" custScaleX="252525">
        <dgm:presLayoutVars>
          <dgm:chMax val="1"/>
          <dgm:bulletEnabled val="1"/>
        </dgm:presLayoutVars>
      </dgm:prSet>
      <dgm:spPr/>
    </dgm:pt>
  </dgm:ptLst>
  <dgm:cxnLst>
    <dgm:cxn modelId="{BE00732D-BE09-4A82-AD56-158A5C11511E}" type="presOf" srcId="{AA03381C-1DB1-471A-9646-13333547D365}" destId="{7389A926-419F-4485-A980-3F7B654FE7A4}" srcOrd="0" destOrd="0" presId="urn:microsoft.com/office/officeart/2005/8/layout/vList5"/>
    <dgm:cxn modelId="{BBCFBD63-C5B2-420C-B9C1-99778D2ED486}" srcId="{519C35F3-AACE-4EB6-B45B-8C736D7C5B09}" destId="{CF5B3D75-611A-4572-B13A-746661E37792}" srcOrd="2" destOrd="0" parTransId="{01CEC8DF-E6E3-463B-8F61-D37093218AD4}" sibTransId="{D770648A-DA97-4F65-9AE7-06326631ECF5}"/>
    <dgm:cxn modelId="{10B07FD6-008B-417F-8CF5-046B3C614A2B}" type="presOf" srcId="{D8DC4AFB-6148-48FD-9624-6D7193A337A7}" destId="{AA0A1AD0-974E-4E9C-95A2-228872AEC899}" srcOrd="0" destOrd="0" presId="urn:microsoft.com/office/officeart/2005/8/layout/vList5"/>
    <dgm:cxn modelId="{38251793-0B06-4AFB-B60A-2787D6FADFCA}" type="presOf" srcId="{CF5B3D75-611A-4572-B13A-746661E37792}" destId="{8E5A3AAA-EA62-45C4-9008-281388088AED}" srcOrd="0" destOrd="0" presId="urn:microsoft.com/office/officeart/2005/8/layout/vList5"/>
    <dgm:cxn modelId="{F52C83F9-4ABF-4B1C-BB4C-09AEC1FA922E}" srcId="{519C35F3-AACE-4EB6-B45B-8C736D7C5B09}" destId="{AA03381C-1DB1-471A-9646-13333547D365}" srcOrd="0" destOrd="0" parTransId="{5BC94A65-D8EC-4694-A457-00759A41BBB1}" sibTransId="{80441CC5-7E72-4AFF-83BB-6AAC1F31E6E4}"/>
    <dgm:cxn modelId="{61478F39-4EF9-4388-8DF9-6359F080EA5D}" type="presOf" srcId="{519C35F3-AACE-4EB6-B45B-8C736D7C5B09}" destId="{0309EEA8-CF6F-4CCE-8039-CA5C59B7BBD7}" srcOrd="0" destOrd="0" presId="urn:microsoft.com/office/officeart/2005/8/layout/vList5"/>
    <dgm:cxn modelId="{9C8F9C0A-A03C-487E-BA09-3CAECF6F8FBF}" type="presOf" srcId="{92F4D922-D86A-4554-A8F9-05E711BA0F71}" destId="{1C9381F5-E651-4B4A-BDE6-B4B5CCEC5187}" srcOrd="0" destOrd="0" presId="urn:microsoft.com/office/officeart/2005/8/layout/vList5"/>
    <dgm:cxn modelId="{0441CA7D-B8BF-4DA9-89A9-7C101B2F0E82}" srcId="{519C35F3-AACE-4EB6-B45B-8C736D7C5B09}" destId="{D8DC4AFB-6148-48FD-9624-6D7193A337A7}" srcOrd="3" destOrd="0" parTransId="{D7D5EBA4-E469-4365-9F0F-7660FCEDA75B}" sibTransId="{0018208D-58D6-488A-BD16-6D8075B7D404}"/>
    <dgm:cxn modelId="{A8BB585E-CFCC-4C30-928B-840674652CFC}" srcId="{519C35F3-AACE-4EB6-B45B-8C736D7C5B09}" destId="{92F4D922-D86A-4554-A8F9-05E711BA0F71}" srcOrd="1" destOrd="0" parTransId="{57170B6E-E8FE-480D-8792-029EED69DF3D}" sibTransId="{61FFD2D4-33C6-4CB1-B1BE-6821BAEF2BC8}"/>
    <dgm:cxn modelId="{EAFA0136-01D0-4177-BC18-145FE74F3B26}" type="presParOf" srcId="{0309EEA8-CF6F-4CCE-8039-CA5C59B7BBD7}" destId="{F7F221A8-F036-43F4-A109-383DE713320F}" srcOrd="0" destOrd="0" presId="urn:microsoft.com/office/officeart/2005/8/layout/vList5"/>
    <dgm:cxn modelId="{82B4D381-41B5-4E5B-A1EE-B75C8772594A}" type="presParOf" srcId="{F7F221A8-F036-43F4-A109-383DE713320F}" destId="{7389A926-419F-4485-A980-3F7B654FE7A4}" srcOrd="0" destOrd="0" presId="urn:microsoft.com/office/officeart/2005/8/layout/vList5"/>
    <dgm:cxn modelId="{19E3C72E-D032-4768-AB67-3FD3ABE86227}" type="presParOf" srcId="{0309EEA8-CF6F-4CCE-8039-CA5C59B7BBD7}" destId="{086643EE-AC80-45C6-833A-7EF8116DBEC0}" srcOrd="1" destOrd="0" presId="urn:microsoft.com/office/officeart/2005/8/layout/vList5"/>
    <dgm:cxn modelId="{88D3A6C1-7BDF-4139-9CBF-4A124C0AB472}" type="presParOf" srcId="{0309EEA8-CF6F-4CCE-8039-CA5C59B7BBD7}" destId="{24900E22-C5CE-442C-AD06-10982319519E}" srcOrd="2" destOrd="0" presId="urn:microsoft.com/office/officeart/2005/8/layout/vList5"/>
    <dgm:cxn modelId="{EBA69CFD-AE97-40F7-A0DF-619B4096B9AC}" type="presParOf" srcId="{24900E22-C5CE-442C-AD06-10982319519E}" destId="{1C9381F5-E651-4B4A-BDE6-B4B5CCEC5187}" srcOrd="0" destOrd="0" presId="urn:microsoft.com/office/officeart/2005/8/layout/vList5"/>
    <dgm:cxn modelId="{8BA27168-F927-49B2-A107-877786C94ED9}" type="presParOf" srcId="{0309EEA8-CF6F-4CCE-8039-CA5C59B7BBD7}" destId="{E7D13A48-A30D-45B2-AEA2-B6897D9CE857}" srcOrd="3" destOrd="0" presId="urn:microsoft.com/office/officeart/2005/8/layout/vList5"/>
    <dgm:cxn modelId="{00E3E853-CC2E-44F4-8D8D-09ABB8BB9383}" type="presParOf" srcId="{0309EEA8-CF6F-4CCE-8039-CA5C59B7BBD7}" destId="{13CC5798-9747-4A0B-8424-58B2EA45EDD3}" srcOrd="4" destOrd="0" presId="urn:microsoft.com/office/officeart/2005/8/layout/vList5"/>
    <dgm:cxn modelId="{14CBDE8F-F8F5-4332-BF4A-ED95ED50E812}" type="presParOf" srcId="{13CC5798-9747-4A0B-8424-58B2EA45EDD3}" destId="{8E5A3AAA-EA62-45C4-9008-281388088AED}" srcOrd="0" destOrd="0" presId="urn:microsoft.com/office/officeart/2005/8/layout/vList5"/>
    <dgm:cxn modelId="{950A7D9C-D5A4-402D-A205-A903E4792A6C}" type="presParOf" srcId="{0309EEA8-CF6F-4CCE-8039-CA5C59B7BBD7}" destId="{D6915553-05AC-48B6-876E-4BCD9BA44316}" srcOrd="5" destOrd="0" presId="urn:microsoft.com/office/officeart/2005/8/layout/vList5"/>
    <dgm:cxn modelId="{AFB8FCE0-3DB3-46D2-8B4C-38076C5F736C}" type="presParOf" srcId="{0309EEA8-CF6F-4CCE-8039-CA5C59B7BBD7}" destId="{F7D4BEEA-26C1-492F-B2BE-30B1A766749B}" srcOrd="6" destOrd="0" presId="urn:microsoft.com/office/officeart/2005/8/layout/vList5"/>
    <dgm:cxn modelId="{277D7465-AFC7-421A-A2EC-FA419D37E1B6}" type="presParOf" srcId="{F7D4BEEA-26C1-492F-B2BE-30B1A766749B}" destId="{AA0A1AD0-974E-4E9C-95A2-228872AEC899}" srcOrd="0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F36D2E-284F-4AFF-A258-BE4931F0B3E0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4E347B-A8E7-4771-ACC7-714353626626}">
      <dgm:prSet phldrT="[Text]" custT="1"/>
      <dgm:spPr/>
      <dgm:t>
        <a:bodyPr/>
        <a:lstStyle/>
        <a:p>
          <a:r>
            <a:rPr lang="en-US" sz="2800" dirty="0" smtClean="0"/>
            <a:t>Wireless Networks</a:t>
          </a:r>
          <a:endParaRPr lang="en-US" sz="2800" dirty="0"/>
        </a:p>
      </dgm:t>
    </dgm:pt>
    <dgm:pt modelId="{96B378A4-A7C5-4869-8732-69060B86B42F}" type="parTrans" cxnId="{E1EB54F1-1217-4B6E-B614-2EE53BA1C8E1}">
      <dgm:prSet/>
      <dgm:spPr/>
      <dgm:t>
        <a:bodyPr/>
        <a:lstStyle/>
        <a:p>
          <a:endParaRPr lang="en-US"/>
        </a:p>
      </dgm:t>
    </dgm:pt>
    <dgm:pt modelId="{9390911A-51C8-4552-815A-AFE27488ACE5}" type="sibTrans" cxnId="{E1EB54F1-1217-4B6E-B614-2EE53BA1C8E1}">
      <dgm:prSet/>
      <dgm:spPr/>
      <dgm:t>
        <a:bodyPr/>
        <a:lstStyle/>
        <a:p>
          <a:endParaRPr lang="en-US"/>
        </a:p>
      </dgm:t>
    </dgm:pt>
    <dgm:pt modelId="{30F84603-DE90-40C2-88FB-5A63E22390CA}">
      <dgm:prSet phldrT="[Text]" custT="1"/>
      <dgm:spPr/>
      <dgm:t>
        <a:bodyPr/>
        <a:lstStyle/>
        <a:p>
          <a:r>
            <a:rPr lang="en-US" sz="2400" dirty="0" smtClean="0"/>
            <a:t>Fixed       </a:t>
          </a:r>
        </a:p>
        <a:p>
          <a:r>
            <a:rPr lang="en-US" sz="2400" dirty="0" smtClean="0"/>
            <a:t>Infrastructure Based </a:t>
          </a:r>
          <a:endParaRPr lang="en-US" sz="2400" dirty="0"/>
        </a:p>
      </dgm:t>
    </dgm:pt>
    <dgm:pt modelId="{7B7F52C7-9BA5-4262-938F-A34D3EA8C5BD}" type="parTrans" cxnId="{A58A7F2A-C0FA-4024-B133-51545D93BD95}">
      <dgm:prSet/>
      <dgm:spPr/>
      <dgm:t>
        <a:bodyPr/>
        <a:lstStyle/>
        <a:p>
          <a:endParaRPr lang="en-US"/>
        </a:p>
      </dgm:t>
    </dgm:pt>
    <dgm:pt modelId="{F26F62FD-EF51-4D54-8A65-42EC740D2C88}" type="sibTrans" cxnId="{A58A7F2A-C0FA-4024-B133-51545D93BD95}">
      <dgm:prSet/>
      <dgm:spPr/>
      <dgm:t>
        <a:bodyPr/>
        <a:lstStyle/>
        <a:p>
          <a:endParaRPr lang="en-US"/>
        </a:p>
      </dgm:t>
    </dgm:pt>
    <dgm:pt modelId="{9FD14179-1025-4B42-AE1D-557CBC452C45}">
      <dgm:prSet phldrT="[Text]" custT="1"/>
      <dgm:spPr/>
      <dgm:t>
        <a:bodyPr/>
        <a:lstStyle/>
        <a:p>
          <a:r>
            <a:rPr lang="en-US" sz="2400" dirty="0" smtClean="0"/>
            <a:t>No Fixed </a:t>
          </a:r>
        </a:p>
        <a:p>
          <a:r>
            <a:rPr lang="en-US" sz="2400" dirty="0" smtClean="0"/>
            <a:t>Infrastructure Less </a:t>
          </a:r>
          <a:endParaRPr lang="en-US" sz="2400" dirty="0"/>
        </a:p>
      </dgm:t>
    </dgm:pt>
    <dgm:pt modelId="{7494D66D-3F8F-46F7-AE46-0039486E83C3}" type="parTrans" cxnId="{EA313DCB-94E9-4B04-9417-0AC9CF1C93A8}">
      <dgm:prSet/>
      <dgm:spPr/>
      <dgm:t>
        <a:bodyPr/>
        <a:lstStyle/>
        <a:p>
          <a:endParaRPr lang="en-US"/>
        </a:p>
      </dgm:t>
    </dgm:pt>
    <dgm:pt modelId="{FD1B4A1F-F6A2-4C26-9DC6-F8C92B06A41E}" type="sibTrans" cxnId="{EA313DCB-94E9-4B04-9417-0AC9CF1C93A8}">
      <dgm:prSet/>
      <dgm:spPr/>
      <dgm:t>
        <a:bodyPr/>
        <a:lstStyle/>
        <a:p>
          <a:endParaRPr lang="en-US"/>
        </a:p>
      </dgm:t>
    </dgm:pt>
    <dgm:pt modelId="{70B65EC4-3DCC-4E8C-913A-26EEC82F48C8}" type="pres">
      <dgm:prSet presAssocID="{4EF36D2E-284F-4AFF-A258-BE4931F0B3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655CA4-BD11-4330-98D5-533F7CDE8EAE}" type="pres">
      <dgm:prSet presAssocID="{934E347B-A8E7-4771-ACC7-714353626626}" presName="hierRoot1" presStyleCnt="0">
        <dgm:presLayoutVars>
          <dgm:hierBranch val="init"/>
        </dgm:presLayoutVars>
      </dgm:prSet>
      <dgm:spPr/>
    </dgm:pt>
    <dgm:pt modelId="{7A4B449E-CDD7-4D6C-A3C2-837D8174AA3D}" type="pres">
      <dgm:prSet presAssocID="{934E347B-A8E7-4771-ACC7-714353626626}" presName="rootComposite1" presStyleCnt="0"/>
      <dgm:spPr/>
    </dgm:pt>
    <dgm:pt modelId="{83C8F0C1-A524-4002-B6C1-484B956ADEAA}" type="pres">
      <dgm:prSet presAssocID="{934E347B-A8E7-4771-ACC7-714353626626}" presName="rootText1" presStyleLbl="node0" presStyleIdx="0" presStyleCnt="1" custScaleX="157689" custScaleY="1534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6FC504-38C0-46AA-B99B-6DAE5F061967}" type="pres">
      <dgm:prSet presAssocID="{934E347B-A8E7-4771-ACC7-714353626626}" presName="rootConnector1" presStyleLbl="node1" presStyleIdx="0" presStyleCnt="0"/>
      <dgm:spPr/>
    </dgm:pt>
    <dgm:pt modelId="{ADD6CED5-1E15-4F28-9B50-74A5A4289369}" type="pres">
      <dgm:prSet presAssocID="{934E347B-A8E7-4771-ACC7-714353626626}" presName="hierChild2" presStyleCnt="0"/>
      <dgm:spPr/>
    </dgm:pt>
    <dgm:pt modelId="{543710CF-29DB-447E-A38D-78AFF95AFA05}" type="pres">
      <dgm:prSet presAssocID="{7B7F52C7-9BA5-4262-938F-A34D3EA8C5BD}" presName="Name37" presStyleLbl="parChTrans1D2" presStyleIdx="0" presStyleCnt="2"/>
      <dgm:spPr/>
    </dgm:pt>
    <dgm:pt modelId="{B12B1C8B-65DE-4632-9B48-3B102F01B700}" type="pres">
      <dgm:prSet presAssocID="{30F84603-DE90-40C2-88FB-5A63E22390CA}" presName="hierRoot2" presStyleCnt="0">
        <dgm:presLayoutVars>
          <dgm:hierBranch val="init"/>
        </dgm:presLayoutVars>
      </dgm:prSet>
      <dgm:spPr/>
    </dgm:pt>
    <dgm:pt modelId="{A0C7E262-6203-49A7-9EC6-720DE9310E95}" type="pres">
      <dgm:prSet presAssocID="{30F84603-DE90-40C2-88FB-5A63E22390CA}" presName="rootComposite" presStyleCnt="0"/>
      <dgm:spPr/>
    </dgm:pt>
    <dgm:pt modelId="{88C52D47-6288-436E-8904-B79E53B47FA4}" type="pres">
      <dgm:prSet presAssocID="{30F84603-DE90-40C2-88FB-5A63E22390CA}" presName="rootText" presStyleLbl="node2" presStyleIdx="0" presStyleCnt="2" custScaleX="192700" custScaleY="1959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2FA218-0FB7-47D3-A776-F7E4A7A6A588}" type="pres">
      <dgm:prSet presAssocID="{30F84603-DE90-40C2-88FB-5A63E22390CA}" presName="rootConnector" presStyleLbl="node2" presStyleIdx="0" presStyleCnt="2"/>
      <dgm:spPr/>
    </dgm:pt>
    <dgm:pt modelId="{21DEB147-5D5D-4D4B-BCF7-5B4E28E6F83F}" type="pres">
      <dgm:prSet presAssocID="{30F84603-DE90-40C2-88FB-5A63E22390CA}" presName="hierChild4" presStyleCnt="0"/>
      <dgm:spPr/>
    </dgm:pt>
    <dgm:pt modelId="{F2A9201F-E16A-48EC-93A6-6E69AF1488A8}" type="pres">
      <dgm:prSet presAssocID="{30F84603-DE90-40C2-88FB-5A63E22390CA}" presName="hierChild5" presStyleCnt="0"/>
      <dgm:spPr/>
    </dgm:pt>
    <dgm:pt modelId="{FF8A73E4-67C9-47EB-847C-4F850C132EE5}" type="pres">
      <dgm:prSet presAssocID="{7494D66D-3F8F-46F7-AE46-0039486E83C3}" presName="Name37" presStyleLbl="parChTrans1D2" presStyleIdx="1" presStyleCnt="2"/>
      <dgm:spPr/>
    </dgm:pt>
    <dgm:pt modelId="{77C36089-64F5-49AC-88C6-D5559634B7D5}" type="pres">
      <dgm:prSet presAssocID="{9FD14179-1025-4B42-AE1D-557CBC452C45}" presName="hierRoot2" presStyleCnt="0">
        <dgm:presLayoutVars>
          <dgm:hierBranch val="init"/>
        </dgm:presLayoutVars>
      </dgm:prSet>
      <dgm:spPr/>
    </dgm:pt>
    <dgm:pt modelId="{E1A6FDD4-9CAD-4D6A-BBAD-89CFAC959F0E}" type="pres">
      <dgm:prSet presAssocID="{9FD14179-1025-4B42-AE1D-557CBC452C45}" presName="rootComposite" presStyleCnt="0"/>
      <dgm:spPr/>
    </dgm:pt>
    <dgm:pt modelId="{68E40792-848C-495E-9A0E-7B8474EF38BD}" type="pres">
      <dgm:prSet presAssocID="{9FD14179-1025-4B42-AE1D-557CBC452C45}" presName="rootText" presStyleLbl="node2" presStyleIdx="1" presStyleCnt="2" custScaleX="192700" custScaleY="2031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8A8B2-AA2C-48D5-BBDB-0AF831222F58}" type="pres">
      <dgm:prSet presAssocID="{9FD14179-1025-4B42-AE1D-557CBC452C45}" presName="rootConnector" presStyleLbl="node2" presStyleIdx="1" presStyleCnt="2"/>
      <dgm:spPr/>
    </dgm:pt>
    <dgm:pt modelId="{F10F3409-E526-461F-A9F6-C2F0E836D173}" type="pres">
      <dgm:prSet presAssocID="{9FD14179-1025-4B42-AE1D-557CBC452C45}" presName="hierChild4" presStyleCnt="0"/>
      <dgm:spPr/>
    </dgm:pt>
    <dgm:pt modelId="{102C501A-929F-4626-A014-4DBEC41CF4B0}" type="pres">
      <dgm:prSet presAssocID="{9FD14179-1025-4B42-AE1D-557CBC452C45}" presName="hierChild5" presStyleCnt="0"/>
      <dgm:spPr/>
    </dgm:pt>
    <dgm:pt modelId="{B892A5A8-3E82-4A08-BF39-D8368AEFBA98}" type="pres">
      <dgm:prSet presAssocID="{934E347B-A8E7-4771-ACC7-714353626626}" presName="hierChild3" presStyleCnt="0"/>
      <dgm:spPr/>
    </dgm:pt>
  </dgm:ptLst>
  <dgm:cxnLst>
    <dgm:cxn modelId="{A58A7F2A-C0FA-4024-B133-51545D93BD95}" srcId="{934E347B-A8E7-4771-ACC7-714353626626}" destId="{30F84603-DE90-40C2-88FB-5A63E22390CA}" srcOrd="0" destOrd="0" parTransId="{7B7F52C7-9BA5-4262-938F-A34D3EA8C5BD}" sibTransId="{F26F62FD-EF51-4D54-8A65-42EC740D2C88}"/>
    <dgm:cxn modelId="{51DF511B-C582-4E8A-82CA-E371763B3B5B}" type="presOf" srcId="{934E347B-A8E7-4771-ACC7-714353626626}" destId="{D56FC504-38C0-46AA-B99B-6DAE5F061967}" srcOrd="1" destOrd="0" presId="urn:microsoft.com/office/officeart/2005/8/layout/orgChart1"/>
    <dgm:cxn modelId="{45F1B15D-795C-4E69-A66F-440BBA2151D2}" type="presOf" srcId="{7494D66D-3F8F-46F7-AE46-0039486E83C3}" destId="{FF8A73E4-67C9-47EB-847C-4F850C132EE5}" srcOrd="0" destOrd="0" presId="urn:microsoft.com/office/officeart/2005/8/layout/orgChart1"/>
    <dgm:cxn modelId="{DACA0646-EF32-454B-A9DE-43F022A8BE2E}" type="presOf" srcId="{30F84603-DE90-40C2-88FB-5A63E22390CA}" destId="{88C52D47-6288-436E-8904-B79E53B47FA4}" srcOrd="0" destOrd="0" presId="urn:microsoft.com/office/officeart/2005/8/layout/orgChart1"/>
    <dgm:cxn modelId="{885B8298-FC47-4C8B-86BC-F49290D751C8}" type="presOf" srcId="{9FD14179-1025-4B42-AE1D-557CBC452C45}" destId="{B4C8A8B2-AA2C-48D5-BBDB-0AF831222F58}" srcOrd="1" destOrd="0" presId="urn:microsoft.com/office/officeart/2005/8/layout/orgChart1"/>
    <dgm:cxn modelId="{E1EB54F1-1217-4B6E-B614-2EE53BA1C8E1}" srcId="{4EF36D2E-284F-4AFF-A258-BE4931F0B3E0}" destId="{934E347B-A8E7-4771-ACC7-714353626626}" srcOrd="0" destOrd="0" parTransId="{96B378A4-A7C5-4869-8732-69060B86B42F}" sibTransId="{9390911A-51C8-4552-815A-AFE27488ACE5}"/>
    <dgm:cxn modelId="{9A6DDA9D-E02F-4C8C-9AE9-AB6F42C60A20}" type="presOf" srcId="{30F84603-DE90-40C2-88FB-5A63E22390CA}" destId="{352FA218-0FB7-47D3-A776-F7E4A7A6A588}" srcOrd="1" destOrd="0" presId="urn:microsoft.com/office/officeart/2005/8/layout/orgChart1"/>
    <dgm:cxn modelId="{EA313DCB-94E9-4B04-9417-0AC9CF1C93A8}" srcId="{934E347B-A8E7-4771-ACC7-714353626626}" destId="{9FD14179-1025-4B42-AE1D-557CBC452C45}" srcOrd="1" destOrd="0" parTransId="{7494D66D-3F8F-46F7-AE46-0039486E83C3}" sibTransId="{FD1B4A1F-F6A2-4C26-9DC6-F8C92B06A41E}"/>
    <dgm:cxn modelId="{B88DDB19-FE17-4F54-96CD-61FF1AEC0AFC}" type="presOf" srcId="{934E347B-A8E7-4771-ACC7-714353626626}" destId="{83C8F0C1-A524-4002-B6C1-484B956ADEAA}" srcOrd="0" destOrd="0" presId="urn:microsoft.com/office/officeart/2005/8/layout/orgChart1"/>
    <dgm:cxn modelId="{C5F6E98B-DC47-4903-BB50-2B309840535B}" type="presOf" srcId="{7B7F52C7-9BA5-4262-938F-A34D3EA8C5BD}" destId="{543710CF-29DB-447E-A38D-78AFF95AFA05}" srcOrd="0" destOrd="0" presId="urn:microsoft.com/office/officeart/2005/8/layout/orgChart1"/>
    <dgm:cxn modelId="{415A42D9-2014-428F-83BA-3E8E311B0594}" type="presOf" srcId="{4EF36D2E-284F-4AFF-A258-BE4931F0B3E0}" destId="{70B65EC4-3DCC-4E8C-913A-26EEC82F48C8}" srcOrd="0" destOrd="0" presId="urn:microsoft.com/office/officeart/2005/8/layout/orgChart1"/>
    <dgm:cxn modelId="{ACD784FF-B712-48B3-AEB1-017909B170C3}" type="presOf" srcId="{9FD14179-1025-4B42-AE1D-557CBC452C45}" destId="{68E40792-848C-495E-9A0E-7B8474EF38BD}" srcOrd="0" destOrd="0" presId="urn:microsoft.com/office/officeart/2005/8/layout/orgChart1"/>
    <dgm:cxn modelId="{B8655BE4-A801-4B27-8609-33F71FD27498}" type="presParOf" srcId="{70B65EC4-3DCC-4E8C-913A-26EEC82F48C8}" destId="{08655CA4-BD11-4330-98D5-533F7CDE8EAE}" srcOrd="0" destOrd="0" presId="urn:microsoft.com/office/officeart/2005/8/layout/orgChart1"/>
    <dgm:cxn modelId="{A351094C-485E-43D9-A918-0B2D3C394CE9}" type="presParOf" srcId="{08655CA4-BD11-4330-98D5-533F7CDE8EAE}" destId="{7A4B449E-CDD7-4D6C-A3C2-837D8174AA3D}" srcOrd="0" destOrd="0" presId="urn:microsoft.com/office/officeart/2005/8/layout/orgChart1"/>
    <dgm:cxn modelId="{F9FC1B6D-FEC3-4296-9771-0346C9C70CF2}" type="presParOf" srcId="{7A4B449E-CDD7-4D6C-A3C2-837D8174AA3D}" destId="{83C8F0C1-A524-4002-B6C1-484B956ADEAA}" srcOrd="0" destOrd="0" presId="urn:microsoft.com/office/officeart/2005/8/layout/orgChart1"/>
    <dgm:cxn modelId="{5D7302D6-C347-4500-8BC8-545019057220}" type="presParOf" srcId="{7A4B449E-CDD7-4D6C-A3C2-837D8174AA3D}" destId="{D56FC504-38C0-46AA-B99B-6DAE5F061967}" srcOrd="1" destOrd="0" presId="urn:microsoft.com/office/officeart/2005/8/layout/orgChart1"/>
    <dgm:cxn modelId="{CADCAD85-AE5C-4D81-B878-ED2E5F8DC218}" type="presParOf" srcId="{08655CA4-BD11-4330-98D5-533F7CDE8EAE}" destId="{ADD6CED5-1E15-4F28-9B50-74A5A4289369}" srcOrd="1" destOrd="0" presId="urn:microsoft.com/office/officeart/2005/8/layout/orgChart1"/>
    <dgm:cxn modelId="{42F8ADC3-E4AA-4284-8D5E-22A028F9B654}" type="presParOf" srcId="{ADD6CED5-1E15-4F28-9B50-74A5A4289369}" destId="{543710CF-29DB-447E-A38D-78AFF95AFA05}" srcOrd="0" destOrd="0" presId="urn:microsoft.com/office/officeart/2005/8/layout/orgChart1"/>
    <dgm:cxn modelId="{BC2E908B-7DB9-4D5D-A999-A5FFB16923C7}" type="presParOf" srcId="{ADD6CED5-1E15-4F28-9B50-74A5A4289369}" destId="{B12B1C8B-65DE-4632-9B48-3B102F01B700}" srcOrd="1" destOrd="0" presId="urn:microsoft.com/office/officeart/2005/8/layout/orgChart1"/>
    <dgm:cxn modelId="{014E9534-4121-4EF6-96D7-2D16056716F2}" type="presParOf" srcId="{B12B1C8B-65DE-4632-9B48-3B102F01B700}" destId="{A0C7E262-6203-49A7-9EC6-720DE9310E95}" srcOrd="0" destOrd="0" presId="urn:microsoft.com/office/officeart/2005/8/layout/orgChart1"/>
    <dgm:cxn modelId="{9001252A-6E86-4B97-B48C-6E22377A7534}" type="presParOf" srcId="{A0C7E262-6203-49A7-9EC6-720DE9310E95}" destId="{88C52D47-6288-436E-8904-B79E53B47FA4}" srcOrd="0" destOrd="0" presId="urn:microsoft.com/office/officeart/2005/8/layout/orgChart1"/>
    <dgm:cxn modelId="{CCEF451F-7D01-47ED-AF0E-E89DFD51DBB3}" type="presParOf" srcId="{A0C7E262-6203-49A7-9EC6-720DE9310E95}" destId="{352FA218-0FB7-47D3-A776-F7E4A7A6A588}" srcOrd="1" destOrd="0" presId="urn:microsoft.com/office/officeart/2005/8/layout/orgChart1"/>
    <dgm:cxn modelId="{FD47D833-E3C1-4C92-969B-0581652D02A5}" type="presParOf" srcId="{B12B1C8B-65DE-4632-9B48-3B102F01B700}" destId="{21DEB147-5D5D-4D4B-BCF7-5B4E28E6F83F}" srcOrd="1" destOrd="0" presId="urn:microsoft.com/office/officeart/2005/8/layout/orgChart1"/>
    <dgm:cxn modelId="{7CF41AEE-7DE9-4B62-A54B-2D6A8BC22745}" type="presParOf" srcId="{B12B1C8B-65DE-4632-9B48-3B102F01B700}" destId="{F2A9201F-E16A-48EC-93A6-6E69AF1488A8}" srcOrd="2" destOrd="0" presId="urn:microsoft.com/office/officeart/2005/8/layout/orgChart1"/>
    <dgm:cxn modelId="{6126221D-0C27-47FB-9AE2-01A88F183976}" type="presParOf" srcId="{ADD6CED5-1E15-4F28-9B50-74A5A4289369}" destId="{FF8A73E4-67C9-47EB-847C-4F850C132EE5}" srcOrd="2" destOrd="0" presId="urn:microsoft.com/office/officeart/2005/8/layout/orgChart1"/>
    <dgm:cxn modelId="{2BE67CA9-45D0-4019-AE66-D86630CD96B6}" type="presParOf" srcId="{ADD6CED5-1E15-4F28-9B50-74A5A4289369}" destId="{77C36089-64F5-49AC-88C6-D5559634B7D5}" srcOrd="3" destOrd="0" presId="urn:microsoft.com/office/officeart/2005/8/layout/orgChart1"/>
    <dgm:cxn modelId="{54196C0F-ECDB-4A31-B071-9526C5DAD1F8}" type="presParOf" srcId="{77C36089-64F5-49AC-88C6-D5559634B7D5}" destId="{E1A6FDD4-9CAD-4D6A-BBAD-89CFAC959F0E}" srcOrd="0" destOrd="0" presId="urn:microsoft.com/office/officeart/2005/8/layout/orgChart1"/>
    <dgm:cxn modelId="{567D1B08-8056-4DEC-906C-9B0598EB24A2}" type="presParOf" srcId="{E1A6FDD4-9CAD-4D6A-BBAD-89CFAC959F0E}" destId="{68E40792-848C-495E-9A0E-7B8474EF38BD}" srcOrd="0" destOrd="0" presId="urn:microsoft.com/office/officeart/2005/8/layout/orgChart1"/>
    <dgm:cxn modelId="{3224A75D-2299-4E67-A99F-0CAD5C87CF98}" type="presParOf" srcId="{E1A6FDD4-9CAD-4D6A-BBAD-89CFAC959F0E}" destId="{B4C8A8B2-AA2C-48D5-BBDB-0AF831222F58}" srcOrd="1" destOrd="0" presId="urn:microsoft.com/office/officeart/2005/8/layout/orgChart1"/>
    <dgm:cxn modelId="{D6DB2A59-4644-4D97-ACEF-F8306FDD2688}" type="presParOf" srcId="{77C36089-64F5-49AC-88C6-D5559634B7D5}" destId="{F10F3409-E526-461F-A9F6-C2F0E836D173}" srcOrd="1" destOrd="0" presId="urn:microsoft.com/office/officeart/2005/8/layout/orgChart1"/>
    <dgm:cxn modelId="{92F2CF90-D499-46D0-AF1E-B05612C9C37A}" type="presParOf" srcId="{77C36089-64F5-49AC-88C6-D5559634B7D5}" destId="{102C501A-929F-4626-A014-4DBEC41CF4B0}" srcOrd="2" destOrd="0" presId="urn:microsoft.com/office/officeart/2005/8/layout/orgChart1"/>
    <dgm:cxn modelId="{5C5C8064-DD06-40DC-A192-FDB99FB96EE1}" type="presParOf" srcId="{08655CA4-BD11-4330-98D5-533F7CDE8EAE}" destId="{B892A5A8-3E82-4A08-BF39-D8368AEFBA98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IT6601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Mobile Computing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Fixed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called as Ad-hoc Networks. 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channels through multiple hops. </a:t>
            </a:r>
            <a:endParaRPr lang="en-US" dirty="0" smtClean="0"/>
          </a:p>
          <a:p>
            <a:r>
              <a:rPr lang="en-US" dirty="0" smtClean="0"/>
              <a:t>Stable </a:t>
            </a:r>
            <a:r>
              <a:rPr lang="en-US" dirty="0" smtClean="0"/>
              <a:t>Infrastructure is not necessary. </a:t>
            </a:r>
          </a:p>
          <a:p>
            <a:r>
              <a:rPr lang="en-US" dirty="0" smtClean="0"/>
              <a:t>PAN </a:t>
            </a:r>
            <a:r>
              <a:rPr lang="en-US" dirty="0" smtClean="0"/>
              <a:t>( Personal Area Network - Created by Bluetooth Devices ) are best examples.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requires the expertise </a:t>
            </a:r>
            <a:r>
              <a:rPr lang="en-US" dirty="0" smtClean="0"/>
              <a:t>knowledge.</a:t>
            </a:r>
          </a:p>
          <a:p>
            <a:r>
              <a:rPr lang="en-US" dirty="0" smtClean="0"/>
              <a:t>L</a:t>
            </a:r>
            <a:r>
              <a:rPr lang="en-US" dirty="0" smtClean="0"/>
              <a:t>ess </a:t>
            </a:r>
            <a:r>
              <a:rPr lang="en-US" dirty="0" smtClean="0"/>
              <a:t>reliable than Infrastructure based wireless networks.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Fixed Infrastructure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857364"/>
            <a:ext cx="7143800" cy="44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Mobile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Ubiquity.</a:t>
            </a:r>
          </a:p>
          <a:p>
            <a:r>
              <a:rPr lang="en-US" dirty="0" smtClean="0"/>
              <a:t>Location Awareness.</a:t>
            </a:r>
          </a:p>
          <a:p>
            <a:r>
              <a:rPr lang="en-US" dirty="0" smtClean="0"/>
              <a:t>Adaptation.</a:t>
            </a:r>
          </a:p>
          <a:p>
            <a:r>
              <a:rPr lang="en-US" dirty="0" smtClean="0"/>
              <a:t>Broadcast.</a:t>
            </a:r>
          </a:p>
          <a:p>
            <a:r>
              <a:rPr lang="en-US" dirty="0" smtClean="0"/>
              <a:t>Personalization.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 where. </a:t>
            </a:r>
          </a:p>
          <a:p>
            <a:r>
              <a:rPr lang="en-US" dirty="0" smtClean="0"/>
              <a:t>Ability </a:t>
            </a:r>
            <a:r>
              <a:rPr lang="en-US" dirty="0" smtClean="0"/>
              <a:t>to perform computation anywhere any time. </a:t>
            </a:r>
          </a:p>
          <a:p>
            <a:r>
              <a:rPr lang="en-US" dirty="0" smtClean="0"/>
              <a:t>Very </a:t>
            </a:r>
            <a:r>
              <a:rPr lang="en-US" dirty="0" smtClean="0"/>
              <a:t>essential for business people.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GPS System ( Handheld devices are now equipped with this ).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useful provide personalized services. </a:t>
            </a:r>
            <a:endParaRPr lang="en-US" dirty="0" smtClean="0"/>
          </a:p>
          <a:p>
            <a:r>
              <a:rPr lang="en-US" dirty="0" smtClean="0"/>
              <a:t>Services </a:t>
            </a:r>
          </a:p>
          <a:p>
            <a:pPr lvl="1"/>
            <a:r>
              <a:rPr lang="en-US" dirty="0" smtClean="0"/>
              <a:t>Maps </a:t>
            </a:r>
          </a:p>
          <a:p>
            <a:pPr lvl="1"/>
            <a:r>
              <a:rPr lang="en-US" dirty="0" smtClean="0"/>
              <a:t>Traffic Control</a:t>
            </a:r>
            <a:endParaRPr lang="en-US" dirty="0" smtClean="0"/>
          </a:p>
          <a:p>
            <a:pPr lvl="1"/>
            <a:r>
              <a:rPr lang="en-US" dirty="0" smtClean="0"/>
              <a:t>Emergency Services.</a:t>
            </a:r>
          </a:p>
          <a:p>
            <a:pPr lvl="1"/>
            <a:r>
              <a:rPr lang="en-US" dirty="0" smtClean="0"/>
              <a:t>Fleet </a:t>
            </a:r>
            <a:r>
              <a:rPr lang="en-US" dirty="0" smtClean="0"/>
              <a:t>Management. ( Managing vehicles under one command 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Adaptation in mobile computing context that adjusting with bandwidth fluctuations without inconveniencing the customers.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very crucial for problems we have in mobile technologies, </a:t>
            </a:r>
          </a:p>
          <a:p>
            <a:pPr lvl="1"/>
            <a:r>
              <a:rPr lang="en-US" dirty="0" smtClean="0"/>
              <a:t>Handoffs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Obstacles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Environmental </a:t>
            </a:r>
            <a:r>
              <a:rPr lang="en-US" dirty="0" smtClean="0"/>
              <a:t>noises.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data transmission for more than one node in the network. </a:t>
            </a:r>
          </a:p>
          <a:p>
            <a:r>
              <a:rPr lang="en-US" dirty="0" smtClean="0"/>
              <a:t>Advertising </a:t>
            </a:r>
            <a:r>
              <a:rPr lang="en-US" dirty="0" smtClean="0"/>
              <a:t>services based on the locations of the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Location based deals.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643314"/>
            <a:ext cx="3705272" cy="246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should be personalized according to the user profiles. 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personalize the information source for correct information source. </a:t>
            </a:r>
          </a:p>
          <a:p>
            <a:r>
              <a:rPr lang="en-US" dirty="0" smtClean="0"/>
              <a:t>Subscribing </a:t>
            </a:r>
            <a:r>
              <a:rPr lang="en-US" dirty="0" smtClean="0"/>
              <a:t>for specific news channels or news topics and get the valid information.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b="1" dirty="0" smtClean="0"/>
              <a:t>INTRODUCTION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b="1" dirty="0" smtClean="0"/>
              <a:t>MOBILE INTERNET PROTOCOL AND TRANSPORT LAYER	</a:t>
            </a:r>
            <a:endParaRPr lang="en-IN" dirty="0" smtClean="0"/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</a:t>
            </a:r>
            <a:r>
              <a:rPr lang="en-US" b="1" dirty="0" smtClean="0"/>
              <a:t>MOBILE TELECOMMUNICATION SYSTEM</a:t>
            </a:r>
            <a:endParaRPr lang="en-US" dirty="0" smtClean="0"/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</a:t>
            </a:r>
            <a:r>
              <a:rPr lang="en-US" b="1" dirty="0" smtClean="0"/>
              <a:t>MOBILE AD-HOC NETWORKS</a:t>
            </a:r>
            <a:endParaRPr lang="en-US" dirty="0" smtClean="0"/>
          </a:p>
          <a:p>
            <a:r>
              <a:rPr lang="fr-FR" dirty="0" smtClean="0"/>
              <a:t>UNIT​ ​V​  	</a:t>
            </a:r>
          </a:p>
          <a:p>
            <a:pPr lvl="1"/>
            <a:r>
              <a:rPr lang="fr-FR" dirty="0" smtClean="0"/>
              <a:t>​</a:t>
            </a:r>
            <a:r>
              <a:rPr lang="en-US" b="1" dirty="0" smtClean="0"/>
              <a:t>MOBILE PLATFORMS AND APPLICATIONS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Mobile Computing</a:t>
            </a:r>
          </a:p>
          <a:p>
            <a:pPr lvl="1"/>
            <a:r>
              <a:rPr lang="en-US" dirty="0" smtClean="0"/>
              <a:t>Ability to compute remotely on the move.</a:t>
            </a:r>
          </a:p>
          <a:p>
            <a:pPr lvl="1"/>
            <a:r>
              <a:rPr lang="en-IN" dirty="0" smtClean="0"/>
              <a:t>People can access the information from </a:t>
            </a:r>
            <a:r>
              <a:rPr lang="en-IN" b="1" dirty="0" smtClean="0">
                <a:solidFill>
                  <a:srgbClr val="FF0000"/>
                </a:solidFill>
              </a:rPr>
              <a:t>anywhere and anytime in the world.</a:t>
            </a:r>
          </a:p>
          <a:p>
            <a:pPr lvl="1"/>
            <a:r>
              <a:rPr lang="en-IN" dirty="0" smtClean="0"/>
              <a:t>It is also known as </a:t>
            </a:r>
          </a:p>
          <a:p>
            <a:pPr lvl="2"/>
            <a:r>
              <a:rPr lang="en-IN" dirty="0" smtClean="0"/>
              <a:t>Ubiquitous computing.</a:t>
            </a:r>
          </a:p>
          <a:p>
            <a:pPr lvl="2"/>
            <a:r>
              <a:rPr lang="en-IN" dirty="0" smtClean="0"/>
              <a:t>Nomadic computing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000760" y="4000504"/>
          <a:ext cx="2928958" cy="251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Mobile Computing</a:t>
            </a:r>
          </a:p>
          <a:p>
            <a:pPr lvl="1" algn="just"/>
            <a:r>
              <a:rPr lang="en-US" dirty="0" smtClean="0"/>
              <a:t>Capability to automatically carry out certain processing related to service invocations on a remote computers.</a:t>
            </a:r>
          </a:p>
          <a:p>
            <a:pPr algn="just"/>
            <a:r>
              <a:rPr lang="en-US" dirty="0" smtClean="0"/>
              <a:t>Mobile Communication</a:t>
            </a:r>
          </a:p>
          <a:p>
            <a:pPr lvl="1" algn="just"/>
            <a:r>
              <a:rPr lang="en-US" dirty="0" smtClean="0"/>
              <a:t>Capability to change the location while communicating to invoke computing services at some remote computers.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9180" cy="411481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Wireless networks are computer networks that are not connected by cables of any kind. </a:t>
            </a:r>
            <a:endParaRPr lang="en-US" dirty="0" smtClean="0"/>
          </a:p>
          <a:p>
            <a:pPr algn="just"/>
            <a:r>
              <a:rPr lang="en-US" dirty="0" smtClean="0"/>
              <a:t>It help us to reduce physical cable costs.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500694" y="1857364"/>
          <a:ext cx="3143272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Mobile Computing </a:t>
            </a:r>
            <a:r>
              <a:rPr lang="en-US" sz="3200" dirty="0" err="1" smtClean="0"/>
              <a:t>vs</a:t>
            </a:r>
            <a:r>
              <a:rPr lang="en-US" sz="3200" dirty="0" smtClean="0"/>
              <a:t> Wireless Networking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networking is essential for mobile computing.</a:t>
            </a:r>
          </a:p>
          <a:p>
            <a:r>
              <a:rPr lang="en-US" dirty="0" smtClean="0"/>
              <a:t>It provides a basic structure for communicating.</a:t>
            </a:r>
          </a:p>
          <a:p>
            <a:r>
              <a:rPr lang="en-US" dirty="0" smtClean="0"/>
              <a:t>Mobile computing is about accessing services from remote computers.</a:t>
            </a:r>
          </a:p>
          <a:p>
            <a:r>
              <a:rPr lang="en-US" dirty="0" smtClean="0"/>
              <a:t>Mobile computing involves software development on </a:t>
            </a:r>
            <a:r>
              <a:rPr lang="en-US" dirty="0" err="1" smtClean="0"/>
              <a:t>serversides</a:t>
            </a:r>
            <a:r>
              <a:rPr lang="en-US" dirty="0" smtClean="0"/>
              <a:t>.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Wireless Networks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2071678"/>
          <a:ext cx="8286808" cy="313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Infrastructure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the fixed Infrastructure. </a:t>
            </a:r>
          </a:p>
          <a:p>
            <a:r>
              <a:rPr lang="en-US" dirty="0" smtClean="0"/>
              <a:t>Simply </a:t>
            </a:r>
            <a:r>
              <a:rPr lang="en-US" dirty="0" smtClean="0"/>
              <a:t>the extension of wired network. </a:t>
            </a:r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dirty="0" smtClean="0"/>
              <a:t>Hop Communication or Two Hop Communication. </a:t>
            </a:r>
          </a:p>
          <a:p>
            <a:r>
              <a:rPr lang="en-US" dirty="0" smtClean="0"/>
              <a:t>Wireless LAN </a:t>
            </a:r>
            <a:r>
              <a:rPr lang="en-US" dirty="0" smtClean="0"/>
              <a:t>(WLAN). </a:t>
            </a:r>
          </a:p>
          <a:p>
            <a:r>
              <a:rPr lang="en-US" dirty="0" smtClean="0"/>
              <a:t>Expertise </a:t>
            </a:r>
            <a:r>
              <a:rPr lang="en-US" dirty="0" smtClean="0"/>
              <a:t>in setting up is not required.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Infrastructure Based</a:t>
            </a:r>
            <a:endParaRPr lang="en-US" dirty="0"/>
          </a:p>
        </p:txBody>
      </p:sp>
      <p:sp>
        <p:nvSpPr>
          <p:cNvPr id="1028" name="AutoShape 4" descr="Image result for wired network access point"/>
          <p:cNvSpPr>
            <a:spLocks noChangeAspect="1" noChangeArrowheads="1"/>
          </p:cNvSpPr>
          <p:nvPr/>
        </p:nvSpPr>
        <p:spPr bwMode="auto">
          <a:xfrm>
            <a:off x="155575" y="-1881188"/>
            <a:ext cx="5238750" cy="3933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57340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493</TotalTime>
  <Words>482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Py-Template</vt:lpstr>
      <vt:lpstr>IT6601 Mobile Computing</vt:lpstr>
      <vt:lpstr>Units</vt:lpstr>
      <vt:lpstr>Introduction</vt:lpstr>
      <vt:lpstr>Deference </vt:lpstr>
      <vt:lpstr>Wireless Networking</vt:lpstr>
      <vt:lpstr>Mobile Computing vs Wireless Networking</vt:lpstr>
      <vt:lpstr>Types of Wireless Networks</vt:lpstr>
      <vt:lpstr>Fixed Infrastructure Based</vt:lpstr>
      <vt:lpstr>Fixed Infrastructure Based</vt:lpstr>
      <vt:lpstr>No Fixed Infrastructure</vt:lpstr>
      <vt:lpstr>No Fixed Infrastructure</vt:lpstr>
      <vt:lpstr>Characteristics of Mobile Computing </vt:lpstr>
      <vt:lpstr>Ubiquity </vt:lpstr>
      <vt:lpstr>Location Awareness</vt:lpstr>
      <vt:lpstr>Adaptation</vt:lpstr>
      <vt:lpstr>Broadcast</vt:lpstr>
      <vt:lpstr>Personalization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IT Dept</cp:lastModifiedBy>
  <cp:revision>188</cp:revision>
  <dcterms:created xsi:type="dcterms:W3CDTF">2018-09-03T03:50:11Z</dcterms:created>
  <dcterms:modified xsi:type="dcterms:W3CDTF">2018-12-18T21:00:04Z</dcterms:modified>
</cp:coreProperties>
</file>