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sk-1_7_13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189F87-A9DE-481C-8517-34A3E34E9E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task-1_7_13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972F8E-B372-4691-B6BE-1A2B9478F8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11/19/2024 12:48:30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7C39A4A-A0A5-4945-9759-4030B233E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C2A5D4D-EC4B-47EC-ACA2-02A03D5EB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B1185419-B587-4AD8-8CD5-67B2DB05D3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2024-11-19T00:48:34Z</dcterms:created>
  <dcterms:modified xsi:type="dcterms:W3CDTF">2024-11-19T00:48:34Z</dcterms:modified>
</cp:coreProperties>
</file>