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1993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199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1993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199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19934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199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919934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91993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2F2F2F"/>
                </a:solidFill>
                <a:latin typeface="Georgia"/>
                <a:ea typeface="Georgia"/>
                <a:cs typeface="Georgia"/>
                <a:sym typeface="Georgia"/>
              </a:rPr>
              <a:t>Difference Between Interface and Abstract Class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Audience</a:t>
            </a:r>
            <a:endParaRPr/>
          </a:p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4th grade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Advanced curriculum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18 students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amet, consectetur adipiscing elit, sed do eiusmod tempor incididunt ut labore et dolore magna aliqua.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</a:t>
            </a:r>
            <a:endParaRPr/>
          </a:p>
        </p:txBody>
      </p:sp>
      <p:sp>
        <p:nvSpPr>
          <p:cNvPr id="73" name="Google Shape;73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Item 1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Item 2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Item 3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Item 4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Item 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85" name="Google Shape;85;p18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86" name="Google Shape;86;p1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7" name="Google Shape;87;p1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8"/>
          <p:cNvSpPr txBox="1"/>
          <p:nvPr>
            <p:ph idx="4294967295" type="body"/>
          </p:nvPr>
        </p:nvSpPr>
        <p:spPr>
          <a:xfrm>
            <a:off x="318375" y="3747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id="89" name="Google Shape;89;p18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1" name="Google Shape;91;p18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92" name="Google Shape;92;p18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3" name="Google Shape;93;p18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8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id="95" name="Google Shape;95;p18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7" name="Google Shape;97;p18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98" name="Google Shape;98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9" name="Google Shape;99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8"/>
          <p:cNvSpPr txBox="1"/>
          <p:nvPr>
            <p:ph idx="4294967295" type="body"/>
          </p:nvPr>
        </p:nvSpPr>
        <p:spPr>
          <a:xfrm>
            <a:off x="3304094" y="3747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id="101" name="Google Shape;101;p18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3" name="Google Shape;103;p18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04" name="Google Shape;104;p18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5" name="Google Shape;105;p18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8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id="107" name="Google Shape;107;p18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9" name="Google Shape;109;p18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10" name="Google Shape;110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1" name="Google Shape;111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8"/>
          <p:cNvSpPr txBox="1"/>
          <p:nvPr>
            <p:ph idx="4294967295" type="body"/>
          </p:nvPr>
        </p:nvSpPr>
        <p:spPr>
          <a:xfrm>
            <a:off x="6685979" y="3747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Lorem ipsum dolor sit amet, consectetur adipiscing elit, sed do eiusmod tempor incididunt ut labore et dolore magna aliqua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Incididunt ut labore et dolore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Consectetur adipiscing elit, sed do eiusmod tempor incididunt ut labore et dolore magna aliqua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amet, consectetur adipiscing elit, sed do eiusmod tempor incididunt ut labore et dolore magna aliqua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