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Singleton Design Pattern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Rajasekhar </a:t>
            </a:r>
            <a:r>
              <a:rPr lang="en-GB" dirty="0" err="1" smtClean="0"/>
              <a:t>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i="1" dirty="0"/>
              <a:t>The singleton pattern is a design pattern that restricts the instantiation of a class to one object.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464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There are two forms of singleton design pattern</a:t>
            </a:r>
          </a:p>
          <a:p>
            <a:r>
              <a:rPr lang="en-GB" sz="3200" b="1" dirty="0"/>
              <a:t>Early Instantiation:</a:t>
            </a:r>
            <a:r>
              <a:rPr lang="en-GB" sz="3200" dirty="0"/>
              <a:t> creation of instance at load time.</a:t>
            </a:r>
          </a:p>
          <a:p>
            <a:r>
              <a:rPr lang="en-GB" sz="3200" b="1" dirty="0"/>
              <a:t>Lazy Instantiation:</a:t>
            </a:r>
            <a:r>
              <a:rPr lang="en-GB" sz="3200" dirty="0"/>
              <a:t> creation of instance when required.</a:t>
            </a:r>
          </a:p>
        </p:txBody>
      </p:sp>
    </p:spTree>
    <p:extLst>
      <p:ext uri="{BB962C8B-B14F-4D97-AF65-F5344CB8AC3E}">
        <p14:creationId xmlns:p14="http://schemas.microsoft.com/office/powerpoint/2010/main" val="274779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                   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379" y="2204255"/>
            <a:ext cx="8825659" cy="3416300"/>
          </a:xfrm>
        </p:spPr>
        <p:txBody>
          <a:bodyPr>
            <a:normAutofit/>
          </a:bodyPr>
          <a:lstStyle/>
          <a:p>
            <a:r>
              <a:rPr lang="en-GB" sz="5400" dirty="0" smtClean="0"/>
              <a:t>THANKS FOR WATCHING</a:t>
            </a:r>
          </a:p>
          <a:p>
            <a:endParaRPr lang="en-GB" sz="5400" dirty="0"/>
          </a:p>
          <a:p>
            <a:r>
              <a:rPr lang="en-GB" sz="5400" dirty="0" smtClean="0"/>
              <a:t>Subscribe /Share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0406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</TotalTime>
  <Words>42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Singleton Design Pattern </vt:lpstr>
      <vt:lpstr>PowerPoint Presentation</vt:lpstr>
      <vt:lpstr>PowerPoint Presentation</vt:lpstr>
      <vt:lpstr>                               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 Design Pattern </dc:title>
  <dc:creator>rajasekhar busi</dc:creator>
  <cp:lastModifiedBy>rajasekhar busi</cp:lastModifiedBy>
  <cp:revision>1</cp:revision>
  <dcterms:created xsi:type="dcterms:W3CDTF">2018-11-23T05:02:16Z</dcterms:created>
  <dcterms:modified xsi:type="dcterms:W3CDTF">2018-11-23T05:10:35Z</dcterms:modified>
</cp:coreProperties>
</file>