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p2F4X7mErIdHtlCsnEAyyEnI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79c864a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79c864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7bde328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7bde32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c16425f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c16425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c16425f8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c16425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3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3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3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3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3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3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392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22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22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22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22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35552" y="11430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</a:pPr>
            <a:r>
              <a:rPr b="1" lang="en-US" sz="1600"/>
              <a:t>PROJECT PRESENTATION </a:t>
            </a:r>
            <a:br>
              <a:rPr lang="en-US" sz="1600"/>
            </a:br>
            <a:r>
              <a:rPr b="1" lang="en-US" sz="1600"/>
              <a:t>ON</a:t>
            </a:r>
            <a:br>
              <a:rPr lang="en-US" sz="1600"/>
            </a:br>
            <a:r>
              <a:rPr b="1" lang="en-US" sz="1600">
                <a:solidFill>
                  <a:srgbClr val="FFE599"/>
                </a:solidFill>
              </a:rPr>
              <a:t>E-Commerce Marketplace Platform Development</a:t>
            </a:r>
            <a:br>
              <a:rPr lang="en-US" sz="1600"/>
            </a:br>
            <a:r>
              <a:rPr i="1" lang="en-US" sz="1600"/>
              <a:t>Submitted for the partial fulfilment of the requirement for the degree</a:t>
            </a:r>
            <a:br>
              <a:rPr lang="en-US" sz="1600"/>
            </a:br>
            <a:r>
              <a:rPr i="1" lang="en-US" sz="1600"/>
              <a:t>of</a:t>
            </a:r>
            <a:br>
              <a:rPr lang="en-US" sz="1600"/>
            </a:br>
            <a:r>
              <a:rPr lang="en-US" sz="1600"/>
              <a:t>Bachelor of Engineering</a:t>
            </a:r>
            <a:br>
              <a:rPr lang="en-US" sz="1600"/>
            </a:br>
            <a:r>
              <a:rPr lang="en-US" sz="1600"/>
              <a:t>Dibrugarh University</a:t>
            </a:r>
            <a:br>
              <a:rPr lang="en-US" sz="1600"/>
            </a:br>
            <a:r>
              <a:rPr lang="en-US" sz="1600"/>
              <a:t>Session 2019-20</a:t>
            </a:r>
            <a:br>
              <a:rPr lang="en-US" sz="1600"/>
            </a:br>
            <a:br>
              <a:rPr lang="en-US" sz="1600"/>
            </a:br>
            <a:endParaRPr sz="16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237515" y="4159377"/>
            <a:ext cx="4953000" cy="212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Under the Guidance of 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Diganta Baishya,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 Assistant Professor,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 Jorhat Engineering College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b="1" lang="en-US" sz="1100">
                <a:solidFill>
                  <a:schemeClr val="dk1"/>
                </a:solidFill>
              </a:rPr>
              <a:t>as per the Industry-Institute collaboration with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b="1" lang="en-US" sz="1100">
                <a:solidFill>
                  <a:schemeClr val="dk1"/>
                </a:solidFill>
              </a:rPr>
              <a:t>Dithok Technologies LLP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i="1" lang="en-US" sz="1100" u="sng">
                <a:solidFill>
                  <a:schemeClr val="dk1"/>
                </a:solidFill>
              </a:rPr>
              <a:t>Submitted By: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Anupal Neog(CS-15/16)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Raja Shah(CS-40/16)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Shekhar Dhar(CS-42/16) 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James Lalringsan(CS-52/16)</a:t>
            </a:r>
            <a:endParaRPr sz="1100">
              <a:solidFill>
                <a:schemeClr val="dk1"/>
              </a:solidFill>
            </a:endParaRPr>
          </a:p>
          <a:p>
            <a:pPr indent="0" lvl="0" marL="6400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pic>
        <p:nvPicPr>
          <p:cNvPr descr="https://lh3.googleusercontent.com/jXAtfg3Q9T51xS7r5pBfCX4Zkb9Wc72NGVnMEf-JAH9A4qLrmxgTNzP9ca7OjCzc-rnpsM-KIyHZ08bf6z1MCjLhrKO6GMuzbQUbDRFeLaxhFtE-Tu7EM0oYLFvRQQAMsuDgb0ZS"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505" y="2133600"/>
            <a:ext cx="18478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lang="en-US"/>
              <a:t>Objective</a:t>
            </a:r>
            <a:endParaRPr b="1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Building a platform compatible for setting up a fully functional E-commerce Business.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</a:pPr>
            <a:r>
              <a:rPr lang="en-US"/>
              <a:t>with Customer relationship management(CRM) facilities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Building an E-commerce Mobile App integrated with this platform.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70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US" sz="3600"/>
              <a:t>Technologies Used</a:t>
            </a:r>
            <a:endParaRPr sz="3600"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954900"/>
            <a:ext cx="8229600" cy="4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FrontEnd Development</a:t>
            </a:r>
            <a:endParaRPr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Mobile App - Flutter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Web CRM - AngularJS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BackEnd Development</a:t>
            </a:r>
            <a:r>
              <a:rPr lang="en-US"/>
              <a:t>- </a:t>
            </a:r>
            <a:r>
              <a:rPr lang="en-US" sz="2200">
                <a:solidFill>
                  <a:schemeClr val="accent2"/>
                </a:solidFill>
              </a:rPr>
              <a:t>Java Spring Boot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Database Management System - </a:t>
            </a:r>
            <a:r>
              <a:rPr lang="en-US" sz="2200">
                <a:solidFill>
                  <a:schemeClr val="accent2"/>
                </a:solidFill>
              </a:rPr>
              <a:t>MySQL</a:t>
            </a:r>
            <a:endParaRPr sz="22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REST Api </a:t>
            </a:r>
            <a:endParaRPr sz="22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Version Control Platform - </a:t>
            </a:r>
            <a:r>
              <a:rPr lang="en-US" sz="2200">
                <a:solidFill>
                  <a:schemeClr val="accent2"/>
                </a:solidFill>
              </a:rPr>
              <a:t>Github</a:t>
            </a:r>
            <a:endParaRPr sz="2200"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Testing</a:t>
            </a:r>
            <a:endParaRPr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FrontEnd: </a:t>
            </a:r>
            <a:r>
              <a:rPr lang="en-US" sz="2200">
                <a:solidFill>
                  <a:schemeClr val="accent2"/>
                </a:solidFill>
              </a:rPr>
              <a:t>Mokito</a:t>
            </a:r>
            <a:endParaRPr sz="2200">
              <a:solidFill>
                <a:schemeClr val="accent2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BackEnd : Postman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Build automation system </a:t>
            </a:r>
            <a:r>
              <a:rPr lang="en-US"/>
              <a:t>- </a:t>
            </a:r>
            <a:r>
              <a:rPr lang="en-US" sz="2200">
                <a:solidFill>
                  <a:schemeClr val="accent2"/>
                </a:solidFill>
              </a:rPr>
              <a:t>gradle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79c864ab_0_1"/>
          <p:cNvSpPr txBox="1"/>
          <p:nvPr>
            <p:ph idx="4294967295" type="title"/>
          </p:nvPr>
        </p:nvSpPr>
        <p:spPr>
          <a:xfrm>
            <a:off x="0" y="39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US" sz="3600"/>
              <a:t>Software Development Methodology</a:t>
            </a:r>
            <a:endParaRPr sz="3600"/>
          </a:p>
        </p:txBody>
      </p:sp>
      <p:pic>
        <p:nvPicPr>
          <p:cNvPr id="128" name="Google Shape;128;g8979c864a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" y="1278825"/>
            <a:ext cx="8172350" cy="53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887bde328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9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5807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80c16425f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28" y="983075"/>
            <a:ext cx="7299301" cy="53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80c16425f8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579775"/>
            <a:ext cx="8134525" cy="4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