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72" r:id="rId16"/>
    <p:sldId id="273" r:id="rId17"/>
    <p:sldId id="274" r:id="rId18"/>
    <p:sldId id="271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14FC6-BD0C-4532-B10D-D00D331AFB34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8E97B-FC2F-4EF4-8C80-290CF12545BC}">
      <dgm:prSet/>
      <dgm:spPr/>
      <dgm:t>
        <a:bodyPr/>
        <a:lstStyle/>
        <a:p>
          <a:r>
            <a:rPr lang="en-US" dirty="0"/>
            <a:t>Driver Context</a:t>
          </a:r>
        </a:p>
      </dgm:t>
    </dgm:pt>
    <dgm:pt modelId="{9D86ECA5-E2EA-443E-BE26-93CA148D664F}" type="parTrans" cxnId="{41E3A212-46F0-4E11-9BD4-94BEED3E8DCC}">
      <dgm:prSet/>
      <dgm:spPr/>
      <dgm:t>
        <a:bodyPr/>
        <a:lstStyle/>
        <a:p>
          <a:endParaRPr lang="en-US"/>
        </a:p>
      </dgm:t>
    </dgm:pt>
    <dgm:pt modelId="{207B6479-7252-4B66-A4D5-8F684F943F6D}" type="sibTrans" cxnId="{41E3A212-46F0-4E11-9BD4-94BEED3E8DCC}">
      <dgm:prSet/>
      <dgm:spPr/>
      <dgm:t>
        <a:bodyPr/>
        <a:lstStyle/>
        <a:p>
          <a:endParaRPr lang="en-US"/>
        </a:p>
      </dgm:t>
    </dgm:pt>
    <dgm:pt modelId="{75919D45-6396-48DA-82EA-264372F782D3}">
      <dgm:prSet/>
      <dgm:spPr/>
      <dgm:t>
        <a:bodyPr/>
        <a:lstStyle/>
        <a:p>
          <a:r>
            <a:rPr lang="en-US"/>
            <a:t>Driver Decorators</a:t>
          </a:r>
        </a:p>
      </dgm:t>
    </dgm:pt>
    <dgm:pt modelId="{9F534F26-F24A-4052-BD6E-E450D25E5944}" type="parTrans" cxnId="{A17D3F64-E117-4EF4-8414-B5B591B750EC}">
      <dgm:prSet/>
      <dgm:spPr/>
      <dgm:t>
        <a:bodyPr/>
        <a:lstStyle/>
        <a:p>
          <a:endParaRPr lang="en-US"/>
        </a:p>
      </dgm:t>
    </dgm:pt>
    <dgm:pt modelId="{43D64312-D5B3-4F48-BBE2-148393B6349F}" type="sibTrans" cxnId="{A17D3F64-E117-4EF4-8414-B5B591B750EC}">
      <dgm:prSet/>
      <dgm:spPr/>
      <dgm:t>
        <a:bodyPr/>
        <a:lstStyle/>
        <a:p>
          <a:endParaRPr lang="en-US"/>
        </a:p>
      </dgm:t>
    </dgm:pt>
    <dgm:pt modelId="{BCF11647-6AEA-4767-8709-C5662160F9A5}">
      <dgm:prSet/>
      <dgm:spPr/>
      <dgm:t>
        <a:bodyPr/>
        <a:lstStyle/>
        <a:p>
          <a:r>
            <a:rPr lang="en-US" dirty="0"/>
            <a:t>Web Elements</a:t>
          </a:r>
        </a:p>
      </dgm:t>
    </dgm:pt>
    <dgm:pt modelId="{DB3DF10F-97CC-4C9D-900B-32C138C1D054}" type="parTrans" cxnId="{EE658D21-2E78-419A-B7E4-6BCCBF83CE98}">
      <dgm:prSet/>
      <dgm:spPr/>
      <dgm:t>
        <a:bodyPr/>
        <a:lstStyle/>
        <a:p>
          <a:endParaRPr lang="en-US"/>
        </a:p>
      </dgm:t>
    </dgm:pt>
    <dgm:pt modelId="{899CC642-5DF6-4542-AC0F-FACEC5ED6DD5}" type="sibTrans" cxnId="{EE658D21-2E78-419A-B7E4-6BCCBF83CE98}">
      <dgm:prSet/>
      <dgm:spPr/>
      <dgm:t>
        <a:bodyPr/>
        <a:lstStyle/>
        <a:p>
          <a:endParaRPr lang="en-US"/>
        </a:p>
      </dgm:t>
    </dgm:pt>
    <dgm:pt modelId="{4A1737F4-0D3E-4468-A487-49F91D039838}">
      <dgm:prSet/>
      <dgm:spPr/>
      <dgm:t>
        <a:bodyPr/>
        <a:lstStyle/>
        <a:p>
          <a:r>
            <a:rPr lang="en-IN" dirty="0"/>
            <a:t>Configuration Manager</a:t>
          </a:r>
          <a:endParaRPr lang="en-US" dirty="0"/>
        </a:p>
      </dgm:t>
    </dgm:pt>
    <dgm:pt modelId="{F9373AC7-D24B-4648-9AB4-E5BCE1529C94}" type="parTrans" cxnId="{257AE208-05A1-4994-8BA7-12D24A9A2CEA}">
      <dgm:prSet/>
      <dgm:spPr/>
      <dgm:t>
        <a:bodyPr/>
        <a:lstStyle/>
        <a:p>
          <a:endParaRPr lang="en-US"/>
        </a:p>
      </dgm:t>
    </dgm:pt>
    <dgm:pt modelId="{39797B9F-18DE-4A41-B014-900A4ED0EFC5}" type="sibTrans" cxnId="{257AE208-05A1-4994-8BA7-12D24A9A2CEA}">
      <dgm:prSet/>
      <dgm:spPr/>
      <dgm:t>
        <a:bodyPr/>
        <a:lstStyle/>
        <a:p>
          <a:endParaRPr lang="en-US"/>
        </a:p>
      </dgm:t>
    </dgm:pt>
    <dgm:pt modelId="{0887633B-D7B5-429B-94C4-92BBCF08CEE9}">
      <dgm:prSet/>
      <dgm:spPr/>
      <dgm:t>
        <a:bodyPr/>
        <a:lstStyle/>
        <a:p>
          <a:r>
            <a:rPr lang="en-IN" dirty="0"/>
            <a:t>Handlers</a:t>
          </a:r>
          <a:endParaRPr lang="en-US" dirty="0"/>
        </a:p>
      </dgm:t>
    </dgm:pt>
    <dgm:pt modelId="{4B859E92-4AD1-4360-8575-BDBD66A79EF6}" type="parTrans" cxnId="{A9F48E66-962F-4EBD-ADD8-A6061A479C7D}">
      <dgm:prSet/>
      <dgm:spPr/>
      <dgm:t>
        <a:bodyPr/>
        <a:lstStyle/>
        <a:p>
          <a:endParaRPr lang="en-US"/>
        </a:p>
      </dgm:t>
    </dgm:pt>
    <dgm:pt modelId="{02765665-72EF-46F3-9526-24B7D753696B}" type="sibTrans" cxnId="{A9F48E66-962F-4EBD-ADD8-A6061A479C7D}">
      <dgm:prSet/>
      <dgm:spPr/>
      <dgm:t>
        <a:bodyPr/>
        <a:lstStyle/>
        <a:p>
          <a:endParaRPr lang="en-US"/>
        </a:p>
      </dgm:t>
    </dgm:pt>
    <dgm:pt modelId="{EC5B4275-5BDD-476C-94FC-F315F146C9AC}">
      <dgm:prSet/>
      <dgm:spPr/>
      <dgm:t>
        <a:bodyPr/>
        <a:lstStyle/>
        <a:p>
          <a:r>
            <a:rPr lang="en-IN" dirty="0" err="1"/>
            <a:t>Enums</a:t>
          </a:r>
          <a:endParaRPr lang="en-US" dirty="0"/>
        </a:p>
      </dgm:t>
    </dgm:pt>
    <dgm:pt modelId="{9C9A3BEA-44DC-4FF2-A935-79C25AAA042E}" type="parTrans" cxnId="{79E2DE80-F877-4136-A76D-529B760EF665}">
      <dgm:prSet/>
      <dgm:spPr/>
      <dgm:t>
        <a:bodyPr/>
        <a:lstStyle/>
        <a:p>
          <a:endParaRPr lang="en-US"/>
        </a:p>
      </dgm:t>
    </dgm:pt>
    <dgm:pt modelId="{4DD61D58-A630-4800-AC6B-9891C48E9D06}" type="sibTrans" cxnId="{79E2DE80-F877-4136-A76D-529B760EF665}">
      <dgm:prSet/>
      <dgm:spPr/>
      <dgm:t>
        <a:bodyPr/>
        <a:lstStyle/>
        <a:p>
          <a:endParaRPr lang="en-US"/>
        </a:p>
      </dgm:t>
    </dgm:pt>
    <dgm:pt modelId="{EFA1F594-C176-4443-B0BE-17FFBF0D06EE}">
      <dgm:prSet/>
      <dgm:spPr/>
      <dgm:t>
        <a:bodyPr/>
        <a:lstStyle/>
        <a:p>
          <a:r>
            <a:rPr lang="en-IN" dirty="0"/>
            <a:t>User Defined Exceptions</a:t>
          </a:r>
          <a:endParaRPr lang="en-US" dirty="0"/>
        </a:p>
      </dgm:t>
    </dgm:pt>
    <dgm:pt modelId="{1377EBE2-80A3-451C-A8E1-FB9F4E1CEC58}" type="parTrans" cxnId="{8D613659-3D54-4491-997A-D4114A49B06E}">
      <dgm:prSet/>
      <dgm:spPr/>
      <dgm:t>
        <a:bodyPr/>
        <a:lstStyle/>
        <a:p>
          <a:endParaRPr lang="en-US"/>
        </a:p>
      </dgm:t>
    </dgm:pt>
    <dgm:pt modelId="{36D1C506-21FD-4910-8D15-A605BB931DC1}" type="sibTrans" cxnId="{8D613659-3D54-4491-997A-D4114A49B06E}">
      <dgm:prSet/>
      <dgm:spPr/>
      <dgm:t>
        <a:bodyPr/>
        <a:lstStyle/>
        <a:p>
          <a:endParaRPr lang="en-US"/>
        </a:p>
      </dgm:t>
    </dgm:pt>
    <dgm:pt modelId="{F228E604-FC56-43BF-87DD-BCAE4ED557FF}">
      <dgm:prSet/>
      <dgm:spPr/>
      <dgm:t>
        <a:bodyPr/>
        <a:lstStyle/>
        <a:p>
          <a:r>
            <a:rPr lang="en-IN"/>
            <a:t>Extensions</a:t>
          </a:r>
          <a:endParaRPr lang="en-US"/>
        </a:p>
      </dgm:t>
    </dgm:pt>
    <dgm:pt modelId="{00EF193E-2B80-4425-9041-D7BFCCBC7016}" type="parTrans" cxnId="{2CB13799-B9BA-413E-9427-B9FA0D56A540}">
      <dgm:prSet/>
      <dgm:spPr/>
      <dgm:t>
        <a:bodyPr/>
        <a:lstStyle/>
        <a:p>
          <a:endParaRPr lang="en-US"/>
        </a:p>
      </dgm:t>
    </dgm:pt>
    <dgm:pt modelId="{3C1A749D-69BE-429F-909A-773DC360314A}" type="sibTrans" cxnId="{2CB13799-B9BA-413E-9427-B9FA0D56A540}">
      <dgm:prSet/>
      <dgm:spPr/>
      <dgm:t>
        <a:bodyPr/>
        <a:lstStyle/>
        <a:p>
          <a:endParaRPr lang="en-US"/>
        </a:p>
      </dgm:t>
    </dgm:pt>
    <dgm:pt modelId="{4D9941BC-60EC-4C2C-B315-B3BA8075C75E}">
      <dgm:prSet/>
      <dgm:spPr/>
      <dgm:t>
        <a:bodyPr/>
        <a:lstStyle/>
        <a:p>
          <a:r>
            <a:rPr lang="en-US" dirty="0"/>
            <a:t>Reporting</a:t>
          </a:r>
        </a:p>
      </dgm:t>
    </dgm:pt>
    <dgm:pt modelId="{B5758C0E-1BE5-4913-B9F9-C7C2DCAB8FE2}" type="parTrans" cxnId="{52288FD6-FCA9-47CD-A99A-0A2290B3046A}">
      <dgm:prSet/>
      <dgm:spPr/>
      <dgm:t>
        <a:bodyPr/>
        <a:lstStyle/>
        <a:p>
          <a:endParaRPr lang="en-US"/>
        </a:p>
      </dgm:t>
    </dgm:pt>
    <dgm:pt modelId="{6C97CBDC-6D72-459A-8346-95F615B06F82}" type="sibTrans" cxnId="{52288FD6-FCA9-47CD-A99A-0A2290B3046A}">
      <dgm:prSet/>
      <dgm:spPr/>
      <dgm:t>
        <a:bodyPr/>
        <a:lstStyle/>
        <a:p>
          <a:endParaRPr lang="en-US"/>
        </a:p>
      </dgm:t>
    </dgm:pt>
    <dgm:pt modelId="{385359D6-45D9-42C6-9448-A589CAC92C09}">
      <dgm:prSet/>
      <dgm:spPr/>
      <dgm:t>
        <a:bodyPr/>
        <a:lstStyle/>
        <a:p>
          <a:r>
            <a:rPr lang="en-US" dirty="0"/>
            <a:t>API Wrappers</a:t>
          </a:r>
        </a:p>
      </dgm:t>
    </dgm:pt>
    <dgm:pt modelId="{B4DB694E-E2F9-47FC-9DD8-57E45D61C226}" type="parTrans" cxnId="{18A89B2D-9225-489E-9932-27E16937A0E1}">
      <dgm:prSet/>
      <dgm:spPr/>
      <dgm:t>
        <a:bodyPr/>
        <a:lstStyle/>
        <a:p>
          <a:endParaRPr lang="en-IN"/>
        </a:p>
      </dgm:t>
    </dgm:pt>
    <dgm:pt modelId="{54A2C8B5-737F-43D0-BD31-7DFDC1284C58}" type="sibTrans" cxnId="{18A89B2D-9225-489E-9932-27E16937A0E1}">
      <dgm:prSet/>
      <dgm:spPr/>
      <dgm:t>
        <a:bodyPr/>
        <a:lstStyle/>
        <a:p>
          <a:endParaRPr lang="en-IN"/>
        </a:p>
      </dgm:t>
    </dgm:pt>
    <dgm:pt modelId="{DE02522A-EB24-49E8-BA2F-A0667E4F6149}" type="pres">
      <dgm:prSet presAssocID="{19714FC6-BD0C-4532-B10D-D00D331AFB34}" presName="Name0" presStyleCnt="0">
        <dgm:presLayoutVars>
          <dgm:dir/>
          <dgm:resizeHandles val="exact"/>
        </dgm:presLayoutVars>
      </dgm:prSet>
      <dgm:spPr/>
    </dgm:pt>
    <dgm:pt modelId="{D5FFDE2D-2166-466E-BA36-7305E55C6329}" type="pres">
      <dgm:prSet presAssocID="{19714FC6-BD0C-4532-B10D-D00D331AFB34}" presName="cycle" presStyleCnt="0"/>
      <dgm:spPr/>
    </dgm:pt>
    <dgm:pt modelId="{A51CEB3D-31DC-4159-9F78-725C24EFF857}" type="pres">
      <dgm:prSet presAssocID="{DB58E97B-FC2F-4EF4-8C80-290CF12545BC}" presName="nodeFirstNode" presStyleLbl="node1" presStyleIdx="0" presStyleCnt="10">
        <dgm:presLayoutVars>
          <dgm:bulletEnabled val="1"/>
        </dgm:presLayoutVars>
      </dgm:prSet>
      <dgm:spPr/>
    </dgm:pt>
    <dgm:pt modelId="{64900557-ECD9-4369-96EE-324C4CB44FE2}" type="pres">
      <dgm:prSet presAssocID="{207B6479-7252-4B66-A4D5-8F684F943F6D}" presName="sibTransFirstNode" presStyleLbl="bgShp" presStyleIdx="0" presStyleCnt="1"/>
      <dgm:spPr/>
    </dgm:pt>
    <dgm:pt modelId="{4D3027B2-E40C-4CE8-8C46-777836E73FAB}" type="pres">
      <dgm:prSet presAssocID="{75919D45-6396-48DA-82EA-264372F782D3}" presName="nodeFollowingNodes" presStyleLbl="node1" presStyleIdx="1" presStyleCnt="10">
        <dgm:presLayoutVars>
          <dgm:bulletEnabled val="1"/>
        </dgm:presLayoutVars>
      </dgm:prSet>
      <dgm:spPr/>
    </dgm:pt>
    <dgm:pt modelId="{8B6945CC-F49F-4E2E-84AB-D9395996B986}" type="pres">
      <dgm:prSet presAssocID="{BCF11647-6AEA-4767-8709-C5662160F9A5}" presName="nodeFollowingNodes" presStyleLbl="node1" presStyleIdx="2" presStyleCnt="10">
        <dgm:presLayoutVars>
          <dgm:bulletEnabled val="1"/>
        </dgm:presLayoutVars>
      </dgm:prSet>
      <dgm:spPr/>
    </dgm:pt>
    <dgm:pt modelId="{3EA20DC6-D9AA-41D3-A141-89B3D10B9854}" type="pres">
      <dgm:prSet presAssocID="{4A1737F4-0D3E-4468-A487-49F91D039838}" presName="nodeFollowingNodes" presStyleLbl="node1" presStyleIdx="3" presStyleCnt="10">
        <dgm:presLayoutVars>
          <dgm:bulletEnabled val="1"/>
        </dgm:presLayoutVars>
      </dgm:prSet>
      <dgm:spPr/>
    </dgm:pt>
    <dgm:pt modelId="{CC3402AA-7609-4306-AEFB-93CAAD9A0F70}" type="pres">
      <dgm:prSet presAssocID="{0887633B-D7B5-429B-94C4-92BBCF08CEE9}" presName="nodeFollowingNodes" presStyleLbl="node1" presStyleIdx="4" presStyleCnt="10">
        <dgm:presLayoutVars>
          <dgm:bulletEnabled val="1"/>
        </dgm:presLayoutVars>
      </dgm:prSet>
      <dgm:spPr/>
    </dgm:pt>
    <dgm:pt modelId="{CEF16740-DAA6-4128-8D95-957A8983F984}" type="pres">
      <dgm:prSet presAssocID="{EC5B4275-5BDD-476C-94FC-F315F146C9AC}" presName="nodeFollowingNodes" presStyleLbl="node1" presStyleIdx="5" presStyleCnt="10">
        <dgm:presLayoutVars>
          <dgm:bulletEnabled val="1"/>
        </dgm:presLayoutVars>
      </dgm:prSet>
      <dgm:spPr/>
    </dgm:pt>
    <dgm:pt modelId="{BE962F6C-5744-4DC7-B088-7560AE03B870}" type="pres">
      <dgm:prSet presAssocID="{EFA1F594-C176-4443-B0BE-17FFBF0D06EE}" presName="nodeFollowingNodes" presStyleLbl="node1" presStyleIdx="6" presStyleCnt="10" custRadScaleRad="101558" custRadScaleInc="9058">
        <dgm:presLayoutVars>
          <dgm:bulletEnabled val="1"/>
        </dgm:presLayoutVars>
      </dgm:prSet>
      <dgm:spPr/>
    </dgm:pt>
    <dgm:pt modelId="{0EDF39EC-9555-40D0-A79A-7DBE9B26DBBC}" type="pres">
      <dgm:prSet presAssocID="{F228E604-FC56-43BF-87DD-BCAE4ED557FF}" presName="nodeFollowingNodes" presStyleLbl="node1" presStyleIdx="7" presStyleCnt="10">
        <dgm:presLayoutVars>
          <dgm:bulletEnabled val="1"/>
        </dgm:presLayoutVars>
      </dgm:prSet>
      <dgm:spPr/>
    </dgm:pt>
    <dgm:pt modelId="{AAFC1B77-6198-4D11-A8A9-A5EB67DD0B39}" type="pres">
      <dgm:prSet presAssocID="{385359D6-45D9-42C6-9448-A589CAC92C09}" presName="nodeFollowingNodes" presStyleLbl="node1" presStyleIdx="8" presStyleCnt="10">
        <dgm:presLayoutVars>
          <dgm:bulletEnabled val="1"/>
        </dgm:presLayoutVars>
      </dgm:prSet>
      <dgm:spPr/>
    </dgm:pt>
    <dgm:pt modelId="{97922DF5-761B-48DD-A79E-56ADFDC4DAAC}" type="pres">
      <dgm:prSet presAssocID="{4D9941BC-60EC-4C2C-B315-B3BA8075C75E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257AE208-05A1-4994-8BA7-12D24A9A2CEA}" srcId="{19714FC6-BD0C-4532-B10D-D00D331AFB34}" destId="{4A1737F4-0D3E-4468-A487-49F91D039838}" srcOrd="3" destOrd="0" parTransId="{F9373AC7-D24B-4648-9AB4-E5BCE1529C94}" sibTransId="{39797B9F-18DE-4A41-B014-900A4ED0EFC5}"/>
    <dgm:cxn modelId="{6E377E0C-3CC3-425D-B30B-4354FE9CBE89}" type="presOf" srcId="{207B6479-7252-4B66-A4D5-8F684F943F6D}" destId="{64900557-ECD9-4369-96EE-324C4CB44FE2}" srcOrd="0" destOrd="0" presId="urn:microsoft.com/office/officeart/2005/8/layout/cycle3"/>
    <dgm:cxn modelId="{41E3A212-46F0-4E11-9BD4-94BEED3E8DCC}" srcId="{19714FC6-BD0C-4532-B10D-D00D331AFB34}" destId="{DB58E97B-FC2F-4EF4-8C80-290CF12545BC}" srcOrd="0" destOrd="0" parTransId="{9D86ECA5-E2EA-443E-BE26-93CA148D664F}" sibTransId="{207B6479-7252-4B66-A4D5-8F684F943F6D}"/>
    <dgm:cxn modelId="{EE658D21-2E78-419A-B7E4-6BCCBF83CE98}" srcId="{19714FC6-BD0C-4532-B10D-D00D331AFB34}" destId="{BCF11647-6AEA-4767-8709-C5662160F9A5}" srcOrd="2" destOrd="0" parTransId="{DB3DF10F-97CC-4C9D-900B-32C138C1D054}" sibTransId="{899CC642-5DF6-4542-AC0F-FACEC5ED6DD5}"/>
    <dgm:cxn modelId="{18A89B2D-9225-489E-9932-27E16937A0E1}" srcId="{19714FC6-BD0C-4532-B10D-D00D331AFB34}" destId="{385359D6-45D9-42C6-9448-A589CAC92C09}" srcOrd="8" destOrd="0" parTransId="{B4DB694E-E2F9-47FC-9DD8-57E45D61C226}" sibTransId="{54A2C8B5-737F-43D0-BD31-7DFDC1284C58}"/>
    <dgm:cxn modelId="{2A4AF539-5B8A-438F-83D9-3EBC3DDB0D47}" type="presOf" srcId="{75919D45-6396-48DA-82EA-264372F782D3}" destId="{4D3027B2-E40C-4CE8-8C46-777836E73FAB}" srcOrd="0" destOrd="0" presId="urn:microsoft.com/office/officeart/2005/8/layout/cycle3"/>
    <dgm:cxn modelId="{AC352C3D-DAAC-4707-9CDA-DBE37EE2765E}" type="presOf" srcId="{385359D6-45D9-42C6-9448-A589CAC92C09}" destId="{AAFC1B77-6198-4D11-A8A9-A5EB67DD0B39}" srcOrd="0" destOrd="0" presId="urn:microsoft.com/office/officeart/2005/8/layout/cycle3"/>
    <dgm:cxn modelId="{CB5D5662-27EB-4C09-AFB6-4C547A597A4A}" type="presOf" srcId="{DB58E97B-FC2F-4EF4-8C80-290CF12545BC}" destId="{A51CEB3D-31DC-4159-9F78-725C24EFF857}" srcOrd="0" destOrd="0" presId="urn:microsoft.com/office/officeart/2005/8/layout/cycle3"/>
    <dgm:cxn modelId="{A17D3F64-E117-4EF4-8414-B5B591B750EC}" srcId="{19714FC6-BD0C-4532-B10D-D00D331AFB34}" destId="{75919D45-6396-48DA-82EA-264372F782D3}" srcOrd="1" destOrd="0" parTransId="{9F534F26-F24A-4052-BD6E-E450D25E5944}" sibTransId="{43D64312-D5B3-4F48-BBE2-148393B6349F}"/>
    <dgm:cxn modelId="{A9F48E66-962F-4EBD-ADD8-A6061A479C7D}" srcId="{19714FC6-BD0C-4532-B10D-D00D331AFB34}" destId="{0887633B-D7B5-429B-94C4-92BBCF08CEE9}" srcOrd="4" destOrd="0" parTransId="{4B859E92-4AD1-4360-8575-BDBD66A79EF6}" sibTransId="{02765665-72EF-46F3-9526-24B7D753696B}"/>
    <dgm:cxn modelId="{FAE19148-D1E7-4688-9B8E-66CE985A3541}" type="presOf" srcId="{19714FC6-BD0C-4532-B10D-D00D331AFB34}" destId="{DE02522A-EB24-49E8-BA2F-A0667E4F6149}" srcOrd="0" destOrd="0" presId="urn:microsoft.com/office/officeart/2005/8/layout/cycle3"/>
    <dgm:cxn modelId="{F43ED278-60B1-49EB-ACAD-28D288A4C8EF}" type="presOf" srcId="{F228E604-FC56-43BF-87DD-BCAE4ED557FF}" destId="{0EDF39EC-9555-40D0-A79A-7DBE9B26DBBC}" srcOrd="0" destOrd="0" presId="urn:microsoft.com/office/officeart/2005/8/layout/cycle3"/>
    <dgm:cxn modelId="{8D613659-3D54-4491-997A-D4114A49B06E}" srcId="{19714FC6-BD0C-4532-B10D-D00D331AFB34}" destId="{EFA1F594-C176-4443-B0BE-17FFBF0D06EE}" srcOrd="6" destOrd="0" parTransId="{1377EBE2-80A3-451C-A8E1-FB9F4E1CEC58}" sibTransId="{36D1C506-21FD-4910-8D15-A605BB931DC1}"/>
    <dgm:cxn modelId="{79E2DE80-F877-4136-A76D-529B760EF665}" srcId="{19714FC6-BD0C-4532-B10D-D00D331AFB34}" destId="{EC5B4275-5BDD-476C-94FC-F315F146C9AC}" srcOrd="5" destOrd="0" parTransId="{9C9A3BEA-44DC-4FF2-A935-79C25AAA042E}" sibTransId="{4DD61D58-A630-4800-AC6B-9891C48E9D06}"/>
    <dgm:cxn modelId="{FD3A2088-078B-4334-826D-0F26F4001F3B}" type="presOf" srcId="{BCF11647-6AEA-4767-8709-C5662160F9A5}" destId="{8B6945CC-F49F-4E2E-84AB-D9395996B986}" srcOrd="0" destOrd="0" presId="urn:microsoft.com/office/officeart/2005/8/layout/cycle3"/>
    <dgm:cxn modelId="{9BEE2D8C-817C-40F8-BA20-351BD6DBF8E1}" type="presOf" srcId="{EC5B4275-5BDD-476C-94FC-F315F146C9AC}" destId="{CEF16740-DAA6-4128-8D95-957A8983F984}" srcOrd="0" destOrd="0" presId="urn:microsoft.com/office/officeart/2005/8/layout/cycle3"/>
    <dgm:cxn modelId="{5B18DA92-FB42-4556-AD28-27B84435573E}" type="presOf" srcId="{4D9941BC-60EC-4C2C-B315-B3BA8075C75E}" destId="{97922DF5-761B-48DD-A79E-56ADFDC4DAAC}" srcOrd="0" destOrd="0" presId="urn:microsoft.com/office/officeart/2005/8/layout/cycle3"/>
    <dgm:cxn modelId="{2CB13799-B9BA-413E-9427-B9FA0D56A540}" srcId="{19714FC6-BD0C-4532-B10D-D00D331AFB34}" destId="{F228E604-FC56-43BF-87DD-BCAE4ED557FF}" srcOrd="7" destOrd="0" parTransId="{00EF193E-2B80-4425-9041-D7BFCCBC7016}" sibTransId="{3C1A749D-69BE-429F-909A-773DC360314A}"/>
    <dgm:cxn modelId="{1255D4B7-4EAB-4787-9428-8C135017C76D}" type="presOf" srcId="{4A1737F4-0D3E-4468-A487-49F91D039838}" destId="{3EA20DC6-D9AA-41D3-A141-89B3D10B9854}" srcOrd="0" destOrd="0" presId="urn:microsoft.com/office/officeart/2005/8/layout/cycle3"/>
    <dgm:cxn modelId="{52288FD6-FCA9-47CD-A99A-0A2290B3046A}" srcId="{19714FC6-BD0C-4532-B10D-D00D331AFB34}" destId="{4D9941BC-60EC-4C2C-B315-B3BA8075C75E}" srcOrd="9" destOrd="0" parTransId="{B5758C0E-1BE5-4913-B9F9-C7C2DCAB8FE2}" sibTransId="{6C97CBDC-6D72-459A-8346-95F615B06F82}"/>
    <dgm:cxn modelId="{C5A156F8-0D54-455B-AB6E-05B85BC1B208}" type="presOf" srcId="{EFA1F594-C176-4443-B0BE-17FFBF0D06EE}" destId="{BE962F6C-5744-4DC7-B088-7560AE03B870}" srcOrd="0" destOrd="0" presId="urn:microsoft.com/office/officeart/2005/8/layout/cycle3"/>
    <dgm:cxn modelId="{97717EFC-C8D4-4A83-BEA0-E0C2967337D8}" type="presOf" srcId="{0887633B-D7B5-429B-94C4-92BBCF08CEE9}" destId="{CC3402AA-7609-4306-AEFB-93CAAD9A0F70}" srcOrd="0" destOrd="0" presId="urn:microsoft.com/office/officeart/2005/8/layout/cycle3"/>
    <dgm:cxn modelId="{E3E86B95-018F-4B93-9506-A0EDDD896676}" type="presParOf" srcId="{DE02522A-EB24-49E8-BA2F-A0667E4F6149}" destId="{D5FFDE2D-2166-466E-BA36-7305E55C6329}" srcOrd="0" destOrd="0" presId="urn:microsoft.com/office/officeart/2005/8/layout/cycle3"/>
    <dgm:cxn modelId="{7B2269BB-D40E-4B21-B70F-29613C5D45D3}" type="presParOf" srcId="{D5FFDE2D-2166-466E-BA36-7305E55C6329}" destId="{A51CEB3D-31DC-4159-9F78-725C24EFF857}" srcOrd="0" destOrd="0" presId="urn:microsoft.com/office/officeart/2005/8/layout/cycle3"/>
    <dgm:cxn modelId="{D13BF77D-1350-4FA6-AF14-CED2D8FBC035}" type="presParOf" srcId="{D5FFDE2D-2166-466E-BA36-7305E55C6329}" destId="{64900557-ECD9-4369-96EE-324C4CB44FE2}" srcOrd="1" destOrd="0" presId="urn:microsoft.com/office/officeart/2005/8/layout/cycle3"/>
    <dgm:cxn modelId="{D3FD53DA-6DCB-424A-BBC3-AE8E639C55DD}" type="presParOf" srcId="{D5FFDE2D-2166-466E-BA36-7305E55C6329}" destId="{4D3027B2-E40C-4CE8-8C46-777836E73FAB}" srcOrd="2" destOrd="0" presId="urn:microsoft.com/office/officeart/2005/8/layout/cycle3"/>
    <dgm:cxn modelId="{2BF10250-A6D8-40B9-A4B4-C3897809F0D5}" type="presParOf" srcId="{D5FFDE2D-2166-466E-BA36-7305E55C6329}" destId="{8B6945CC-F49F-4E2E-84AB-D9395996B986}" srcOrd="3" destOrd="0" presId="urn:microsoft.com/office/officeart/2005/8/layout/cycle3"/>
    <dgm:cxn modelId="{329E5D38-7CC9-4D2B-B8D8-CDD2C458C514}" type="presParOf" srcId="{D5FFDE2D-2166-466E-BA36-7305E55C6329}" destId="{3EA20DC6-D9AA-41D3-A141-89B3D10B9854}" srcOrd="4" destOrd="0" presId="urn:microsoft.com/office/officeart/2005/8/layout/cycle3"/>
    <dgm:cxn modelId="{FCC07B35-46C2-4B27-A704-C7E54960B097}" type="presParOf" srcId="{D5FFDE2D-2166-466E-BA36-7305E55C6329}" destId="{CC3402AA-7609-4306-AEFB-93CAAD9A0F70}" srcOrd="5" destOrd="0" presId="urn:microsoft.com/office/officeart/2005/8/layout/cycle3"/>
    <dgm:cxn modelId="{7BD8B8DC-9E89-4FC8-ACD7-2D95EA70E3DB}" type="presParOf" srcId="{D5FFDE2D-2166-466E-BA36-7305E55C6329}" destId="{CEF16740-DAA6-4128-8D95-957A8983F984}" srcOrd="6" destOrd="0" presId="urn:microsoft.com/office/officeart/2005/8/layout/cycle3"/>
    <dgm:cxn modelId="{6E949E6D-AD5A-435D-B20F-A3E620AFA202}" type="presParOf" srcId="{D5FFDE2D-2166-466E-BA36-7305E55C6329}" destId="{BE962F6C-5744-4DC7-B088-7560AE03B870}" srcOrd="7" destOrd="0" presId="urn:microsoft.com/office/officeart/2005/8/layout/cycle3"/>
    <dgm:cxn modelId="{371314C4-0B0A-436B-AA8D-C0BD0DB7D370}" type="presParOf" srcId="{D5FFDE2D-2166-466E-BA36-7305E55C6329}" destId="{0EDF39EC-9555-40D0-A79A-7DBE9B26DBBC}" srcOrd="8" destOrd="0" presId="urn:microsoft.com/office/officeart/2005/8/layout/cycle3"/>
    <dgm:cxn modelId="{5E73EB06-F65D-4F45-BC50-CD3397B59597}" type="presParOf" srcId="{D5FFDE2D-2166-466E-BA36-7305E55C6329}" destId="{AAFC1B77-6198-4D11-A8A9-A5EB67DD0B39}" srcOrd="9" destOrd="0" presId="urn:microsoft.com/office/officeart/2005/8/layout/cycle3"/>
    <dgm:cxn modelId="{55CD8EBF-CE98-4D28-98E4-8FEB38BFB6C3}" type="presParOf" srcId="{D5FFDE2D-2166-466E-BA36-7305E55C6329}" destId="{97922DF5-761B-48DD-A79E-56ADFDC4DAAC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609A8-BCD9-4845-A4C1-1D01F47E80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5E377B-D330-4584-830A-BDD281B09AA7}">
      <dgm:prSet/>
      <dgm:spPr/>
      <dgm:t>
        <a:bodyPr/>
        <a:lstStyle/>
        <a:p>
          <a:r>
            <a:rPr lang="en-US"/>
            <a:t>Chrome</a:t>
          </a:r>
        </a:p>
      </dgm:t>
    </dgm:pt>
    <dgm:pt modelId="{30C79B86-1B8F-4CCD-98F4-0CB38FFA5C0C}" type="parTrans" cxnId="{785A7C3A-8405-4ED3-8A1B-1C87645578A8}">
      <dgm:prSet/>
      <dgm:spPr/>
      <dgm:t>
        <a:bodyPr/>
        <a:lstStyle/>
        <a:p>
          <a:endParaRPr lang="en-US"/>
        </a:p>
      </dgm:t>
    </dgm:pt>
    <dgm:pt modelId="{6A34F2A2-A240-4927-B8E1-54DCEC833C4F}" type="sibTrans" cxnId="{785A7C3A-8405-4ED3-8A1B-1C87645578A8}">
      <dgm:prSet/>
      <dgm:spPr/>
      <dgm:t>
        <a:bodyPr/>
        <a:lstStyle/>
        <a:p>
          <a:endParaRPr lang="en-US"/>
        </a:p>
      </dgm:t>
    </dgm:pt>
    <dgm:pt modelId="{6E417AE5-7DBE-4935-806C-61839D533212}">
      <dgm:prSet/>
      <dgm:spPr/>
      <dgm:t>
        <a:bodyPr/>
        <a:lstStyle/>
        <a:p>
          <a:r>
            <a:rPr lang="en-US"/>
            <a:t>Firefox</a:t>
          </a:r>
        </a:p>
      </dgm:t>
    </dgm:pt>
    <dgm:pt modelId="{C4F8547F-89BD-48AD-B141-745BB9D51F93}" type="parTrans" cxnId="{4605197C-8198-4A31-844A-B550A888C190}">
      <dgm:prSet/>
      <dgm:spPr/>
      <dgm:t>
        <a:bodyPr/>
        <a:lstStyle/>
        <a:p>
          <a:endParaRPr lang="en-US"/>
        </a:p>
      </dgm:t>
    </dgm:pt>
    <dgm:pt modelId="{06BC374A-2AA1-43E7-844E-E13209FDFB78}" type="sibTrans" cxnId="{4605197C-8198-4A31-844A-B550A888C190}">
      <dgm:prSet/>
      <dgm:spPr/>
      <dgm:t>
        <a:bodyPr/>
        <a:lstStyle/>
        <a:p>
          <a:endParaRPr lang="en-US"/>
        </a:p>
      </dgm:t>
    </dgm:pt>
    <dgm:pt modelId="{AEDF5561-4899-473A-86B9-4C6CA298D798}">
      <dgm:prSet/>
      <dgm:spPr/>
      <dgm:t>
        <a:bodyPr/>
        <a:lstStyle/>
        <a:p>
          <a:r>
            <a:rPr lang="en-US"/>
            <a:t>Internet Explorer</a:t>
          </a:r>
        </a:p>
      </dgm:t>
    </dgm:pt>
    <dgm:pt modelId="{AD06EDD4-0629-4103-A0FC-2C74647E27CC}" type="parTrans" cxnId="{1148DA94-1ACE-4D75-B06B-2E2B19C2BF8D}">
      <dgm:prSet/>
      <dgm:spPr/>
      <dgm:t>
        <a:bodyPr/>
        <a:lstStyle/>
        <a:p>
          <a:endParaRPr lang="en-US"/>
        </a:p>
      </dgm:t>
    </dgm:pt>
    <dgm:pt modelId="{F077BAA7-96D8-49CC-BA4A-6CECB508D2BB}" type="sibTrans" cxnId="{1148DA94-1ACE-4D75-B06B-2E2B19C2BF8D}">
      <dgm:prSet/>
      <dgm:spPr/>
      <dgm:t>
        <a:bodyPr/>
        <a:lstStyle/>
        <a:p>
          <a:endParaRPr lang="en-US"/>
        </a:p>
      </dgm:t>
    </dgm:pt>
    <dgm:pt modelId="{05BDD977-61CC-4117-A7D8-24E3D217956C}">
      <dgm:prSet/>
      <dgm:spPr/>
      <dgm:t>
        <a:bodyPr/>
        <a:lstStyle/>
        <a:p>
          <a:r>
            <a:rPr lang="en-US"/>
            <a:t>Edge</a:t>
          </a:r>
        </a:p>
      </dgm:t>
    </dgm:pt>
    <dgm:pt modelId="{1C388E29-8013-45B8-92EA-4541EABE41A1}" type="parTrans" cxnId="{F80F75BD-C8F1-45BA-B851-12B80EEFAA42}">
      <dgm:prSet/>
      <dgm:spPr/>
      <dgm:t>
        <a:bodyPr/>
        <a:lstStyle/>
        <a:p>
          <a:endParaRPr lang="en-US"/>
        </a:p>
      </dgm:t>
    </dgm:pt>
    <dgm:pt modelId="{E1F13C80-7572-4B3D-8099-3C873CE38DF3}" type="sibTrans" cxnId="{F80F75BD-C8F1-45BA-B851-12B80EEFAA42}">
      <dgm:prSet/>
      <dgm:spPr/>
      <dgm:t>
        <a:bodyPr/>
        <a:lstStyle/>
        <a:p>
          <a:endParaRPr lang="en-US"/>
        </a:p>
      </dgm:t>
    </dgm:pt>
    <dgm:pt modelId="{C8DEA9C9-A2EF-4173-9707-BAE1AE33AD16}">
      <dgm:prSet/>
      <dgm:spPr/>
      <dgm:t>
        <a:bodyPr/>
        <a:lstStyle/>
        <a:p>
          <a:r>
            <a:rPr lang="en-US"/>
            <a:t>Remote Web Driver</a:t>
          </a:r>
        </a:p>
      </dgm:t>
    </dgm:pt>
    <dgm:pt modelId="{F2F36AE0-E32F-42F0-AC87-60EA05714A0E}" type="parTrans" cxnId="{69E3ADC9-862A-45B2-8B78-679ED7F1B443}">
      <dgm:prSet/>
      <dgm:spPr/>
      <dgm:t>
        <a:bodyPr/>
        <a:lstStyle/>
        <a:p>
          <a:endParaRPr lang="en-US"/>
        </a:p>
      </dgm:t>
    </dgm:pt>
    <dgm:pt modelId="{70965C1D-9800-4A6B-B828-F16D4E2BCC85}" type="sibTrans" cxnId="{69E3ADC9-862A-45B2-8B78-679ED7F1B443}">
      <dgm:prSet/>
      <dgm:spPr/>
      <dgm:t>
        <a:bodyPr/>
        <a:lstStyle/>
        <a:p>
          <a:endParaRPr lang="en-US"/>
        </a:p>
      </dgm:t>
    </dgm:pt>
    <dgm:pt modelId="{03BE92D1-94FD-4EF1-8EF1-F7305346F2BA}">
      <dgm:prSet/>
      <dgm:spPr/>
      <dgm:t>
        <a:bodyPr/>
        <a:lstStyle/>
        <a:p>
          <a:r>
            <a:rPr lang="en-US"/>
            <a:t>Chrome for Mobile</a:t>
          </a:r>
        </a:p>
      </dgm:t>
    </dgm:pt>
    <dgm:pt modelId="{C1A243B9-6B59-41AE-A139-95D35762E3CA}" type="parTrans" cxnId="{5965D40E-FDBF-4839-A9D6-85A46C805ECC}">
      <dgm:prSet/>
      <dgm:spPr/>
      <dgm:t>
        <a:bodyPr/>
        <a:lstStyle/>
        <a:p>
          <a:endParaRPr lang="en-US"/>
        </a:p>
      </dgm:t>
    </dgm:pt>
    <dgm:pt modelId="{5D1417D7-2B83-44DB-AC01-9C562C2801DA}" type="sibTrans" cxnId="{5965D40E-FDBF-4839-A9D6-85A46C805ECC}">
      <dgm:prSet/>
      <dgm:spPr/>
      <dgm:t>
        <a:bodyPr/>
        <a:lstStyle/>
        <a:p>
          <a:endParaRPr lang="en-US"/>
        </a:p>
      </dgm:t>
    </dgm:pt>
    <dgm:pt modelId="{C2B0883F-D53B-423B-AEA7-5B2AA5315CED}" type="pres">
      <dgm:prSet presAssocID="{2F6609A8-BCD9-4845-A4C1-1D01F47E8025}" presName="root" presStyleCnt="0">
        <dgm:presLayoutVars>
          <dgm:dir/>
          <dgm:resizeHandles val="exact"/>
        </dgm:presLayoutVars>
      </dgm:prSet>
      <dgm:spPr/>
    </dgm:pt>
    <dgm:pt modelId="{B4D0DFA0-194E-4AE8-8491-B97ECD83B946}" type="pres">
      <dgm:prSet presAssocID="{3E5E377B-D330-4584-830A-BDD281B09AA7}" presName="compNode" presStyleCnt="0"/>
      <dgm:spPr/>
    </dgm:pt>
    <dgm:pt modelId="{8A6E6D52-CAB8-4D77-B7E6-5FC680DFD8BA}" type="pres">
      <dgm:prSet presAssocID="{3E5E377B-D330-4584-830A-BDD281B09AA7}" presName="bgRect" presStyleLbl="bgShp" presStyleIdx="0" presStyleCnt="6"/>
      <dgm:spPr/>
    </dgm:pt>
    <dgm:pt modelId="{D9B4B0AC-120D-4ED4-8204-F3BC946F7DD3}" type="pres">
      <dgm:prSet presAssocID="{3E5E377B-D330-4584-830A-BDD281B09A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7BBFF196-4957-4742-97E8-BFFE9383A026}" type="pres">
      <dgm:prSet presAssocID="{3E5E377B-D330-4584-830A-BDD281B09AA7}" presName="spaceRect" presStyleCnt="0"/>
      <dgm:spPr/>
    </dgm:pt>
    <dgm:pt modelId="{3BA9B75F-45CE-4AC1-9243-9388EB2ED5D7}" type="pres">
      <dgm:prSet presAssocID="{3E5E377B-D330-4584-830A-BDD281B09AA7}" presName="parTx" presStyleLbl="revTx" presStyleIdx="0" presStyleCnt="6">
        <dgm:presLayoutVars>
          <dgm:chMax val="0"/>
          <dgm:chPref val="0"/>
        </dgm:presLayoutVars>
      </dgm:prSet>
      <dgm:spPr/>
    </dgm:pt>
    <dgm:pt modelId="{2D5C9894-75D2-4E9D-B24C-C278878657AA}" type="pres">
      <dgm:prSet presAssocID="{6A34F2A2-A240-4927-B8E1-54DCEC833C4F}" presName="sibTrans" presStyleCnt="0"/>
      <dgm:spPr/>
    </dgm:pt>
    <dgm:pt modelId="{738D186F-94EA-4A8B-ABDF-57FC582945AC}" type="pres">
      <dgm:prSet presAssocID="{6E417AE5-7DBE-4935-806C-61839D533212}" presName="compNode" presStyleCnt="0"/>
      <dgm:spPr/>
    </dgm:pt>
    <dgm:pt modelId="{D990C8A3-8729-40CC-9554-CDF5557EF564}" type="pres">
      <dgm:prSet presAssocID="{6E417AE5-7DBE-4935-806C-61839D533212}" presName="bgRect" presStyleLbl="bgShp" presStyleIdx="1" presStyleCnt="6"/>
      <dgm:spPr/>
    </dgm:pt>
    <dgm:pt modelId="{CC214445-0A5B-4201-8140-4117983643C1}" type="pres">
      <dgm:prSet presAssocID="{6E417AE5-7DBE-4935-806C-61839D5332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XAML"/>
        </a:ext>
      </dgm:extLst>
    </dgm:pt>
    <dgm:pt modelId="{36871DB7-D8A4-4E88-A602-DC810DE2A2B5}" type="pres">
      <dgm:prSet presAssocID="{6E417AE5-7DBE-4935-806C-61839D533212}" presName="spaceRect" presStyleCnt="0"/>
      <dgm:spPr/>
    </dgm:pt>
    <dgm:pt modelId="{4C02B60B-F651-4707-8AE9-A0E3FD249B26}" type="pres">
      <dgm:prSet presAssocID="{6E417AE5-7DBE-4935-806C-61839D533212}" presName="parTx" presStyleLbl="revTx" presStyleIdx="1" presStyleCnt="6">
        <dgm:presLayoutVars>
          <dgm:chMax val="0"/>
          <dgm:chPref val="0"/>
        </dgm:presLayoutVars>
      </dgm:prSet>
      <dgm:spPr/>
    </dgm:pt>
    <dgm:pt modelId="{8C7E86E5-6278-4235-8C29-5F0BE4B59670}" type="pres">
      <dgm:prSet presAssocID="{06BC374A-2AA1-43E7-844E-E13209FDFB78}" presName="sibTrans" presStyleCnt="0"/>
      <dgm:spPr/>
    </dgm:pt>
    <dgm:pt modelId="{22B1EEB1-C7AB-4378-A0E5-FF303FDB652F}" type="pres">
      <dgm:prSet presAssocID="{AEDF5561-4899-473A-86B9-4C6CA298D798}" presName="compNode" presStyleCnt="0"/>
      <dgm:spPr/>
    </dgm:pt>
    <dgm:pt modelId="{0CFCFB3C-63DE-4720-8779-43DC4EEBD98C}" type="pres">
      <dgm:prSet presAssocID="{AEDF5561-4899-473A-86B9-4C6CA298D798}" presName="bgRect" presStyleLbl="bgShp" presStyleIdx="2" presStyleCnt="6"/>
      <dgm:spPr/>
    </dgm:pt>
    <dgm:pt modelId="{71E6DD5B-1F14-4013-98C3-95DC81873B0F}" type="pres">
      <dgm:prSet presAssocID="{AEDF5561-4899-473A-86B9-4C6CA298D7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Tab"/>
        </a:ext>
      </dgm:extLst>
    </dgm:pt>
    <dgm:pt modelId="{EC3E67EE-27D5-4FC6-8D36-65F388EDE9D7}" type="pres">
      <dgm:prSet presAssocID="{AEDF5561-4899-473A-86B9-4C6CA298D798}" presName="spaceRect" presStyleCnt="0"/>
      <dgm:spPr/>
    </dgm:pt>
    <dgm:pt modelId="{82041C77-0E71-4EA2-B577-06908C8D7CC5}" type="pres">
      <dgm:prSet presAssocID="{AEDF5561-4899-473A-86B9-4C6CA298D798}" presName="parTx" presStyleLbl="revTx" presStyleIdx="2" presStyleCnt="6">
        <dgm:presLayoutVars>
          <dgm:chMax val="0"/>
          <dgm:chPref val="0"/>
        </dgm:presLayoutVars>
      </dgm:prSet>
      <dgm:spPr/>
    </dgm:pt>
    <dgm:pt modelId="{5001B991-938F-42B9-AA12-7060335D5EF6}" type="pres">
      <dgm:prSet presAssocID="{F077BAA7-96D8-49CC-BA4A-6CECB508D2BB}" presName="sibTrans" presStyleCnt="0"/>
      <dgm:spPr/>
    </dgm:pt>
    <dgm:pt modelId="{8EEAE4C1-30BF-4149-B41A-F72FCEE277C6}" type="pres">
      <dgm:prSet presAssocID="{05BDD977-61CC-4117-A7D8-24E3D217956C}" presName="compNode" presStyleCnt="0"/>
      <dgm:spPr/>
    </dgm:pt>
    <dgm:pt modelId="{FA72BDB7-13CE-4DFC-BA6B-945D66982733}" type="pres">
      <dgm:prSet presAssocID="{05BDD977-61CC-4117-A7D8-24E3D217956C}" presName="bgRect" presStyleLbl="bgShp" presStyleIdx="3" presStyleCnt="6"/>
      <dgm:spPr/>
    </dgm:pt>
    <dgm:pt modelId="{7A9BC445-E18E-4331-89C1-7E3E97588B01}" type="pres">
      <dgm:prSet presAssocID="{05BDD977-61CC-4117-A7D8-24E3D2179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733A2EA1-362A-43AC-A543-2059721A202B}" type="pres">
      <dgm:prSet presAssocID="{05BDD977-61CC-4117-A7D8-24E3D217956C}" presName="spaceRect" presStyleCnt="0"/>
      <dgm:spPr/>
    </dgm:pt>
    <dgm:pt modelId="{EDFF6731-87F5-461F-8A7F-9A0E6B9EFEE3}" type="pres">
      <dgm:prSet presAssocID="{05BDD977-61CC-4117-A7D8-24E3D217956C}" presName="parTx" presStyleLbl="revTx" presStyleIdx="3" presStyleCnt="6">
        <dgm:presLayoutVars>
          <dgm:chMax val="0"/>
          <dgm:chPref val="0"/>
        </dgm:presLayoutVars>
      </dgm:prSet>
      <dgm:spPr/>
    </dgm:pt>
    <dgm:pt modelId="{4B72144A-B378-49A6-AE00-734C010CA9CA}" type="pres">
      <dgm:prSet presAssocID="{E1F13C80-7572-4B3D-8099-3C873CE38DF3}" presName="sibTrans" presStyleCnt="0"/>
      <dgm:spPr/>
    </dgm:pt>
    <dgm:pt modelId="{3930CB96-160E-4F35-ADCE-E1B6609EFB9E}" type="pres">
      <dgm:prSet presAssocID="{C8DEA9C9-A2EF-4173-9707-BAE1AE33AD16}" presName="compNode" presStyleCnt="0"/>
      <dgm:spPr/>
    </dgm:pt>
    <dgm:pt modelId="{DD80D8EA-5B8B-4957-A342-35274DBFD494}" type="pres">
      <dgm:prSet presAssocID="{C8DEA9C9-A2EF-4173-9707-BAE1AE33AD16}" presName="bgRect" presStyleLbl="bgShp" presStyleIdx="4" presStyleCnt="6"/>
      <dgm:spPr/>
    </dgm:pt>
    <dgm:pt modelId="{61296344-98C5-49D4-9393-E3A7AC430F53}" type="pres">
      <dgm:prSet presAssocID="{C8DEA9C9-A2EF-4173-9707-BAE1AE33AD1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ces2"/>
        </a:ext>
      </dgm:extLst>
    </dgm:pt>
    <dgm:pt modelId="{45B6AFA7-A166-4130-BB86-38BE012B3F02}" type="pres">
      <dgm:prSet presAssocID="{C8DEA9C9-A2EF-4173-9707-BAE1AE33AD16}" presName="spaceRect" presStyleCnt="0"/>
      <dgm:spPr/>
    </dgm:pt>
    <dgm:pt modelId="{268FCB3C-56A5-4B72-B856-70B87E244D81}" type="pres">
      <dgm:prSet presAssocID="{C8DEA9C9-A2EF-4173-9707-BAE1AE33AD16}" presName="parTx" presStyleLbl="revTx" presStyleIdx="4" presStyleCnt="6">
        <dgm:presLayoutVars>
          <dgm:chMax val="0"/>
          <dgm:chPref val="0"/>
        </dgm:presLayoutVars>
      </dgm:prSet>
      <dgm:spPr/>
    </dgm:pt>
    <dgm:pt modelId="{79393B28-0054-4649-83C4-0DB728DEDE03}" type="pres">
      <dgm:prSet presAssocID="{70965C1D-9800-4A6B-B828-F16D4E2BCC85}" presName="sibTrans" presStyleCnt="0"/>
      <dgm:spPr/>
    </dgm:pt>
    <dgm:pt modelId="{D7758CD7-4C0C-4E0F-B458-C28CB44E0761}" type="pres">
      <dgm:prSet presAssocID="{03BE92D1-94FD-4EF1-8EF1-F7305346F2BA}" presName="compNode" presStyleCnt="0"/>
      <dgm:spPr/>
    </dgm:pt>
    <dgm:pt modelId="{BBCBECC9-C636-46AA-BD6D-CE69A013D903}" type="pres">
      <dgm:prSet presAssocID="{03BE92D1-94FD-4EF1-8EF1-F7305346F2BA}" presName="bgRect" presStyleLbl="bgShp" presStyleIdx="5" presStyleCnt="6"/>
      <dgm:spPr/>
    </dgm:pt>
    <dgm:pt modelId="{3B4234E3-9E6D-4338-9181-7A3452BF3A75}" type="pres">
      <dgm:prSet presAssocID="{03BE92D1-94FD-4EF1-8EF1-F7305346F2B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Tower"/>
        </a:ext>
      </dgm:extLst>
    </dgm:pt>
    <dgm:pt modelId="{AF8232FF-2F23-4537-A60F-571E0B275324}" type="pres">
      <dgm:prSet presAssocID="{03BE92D1-94FD-4EF1-8EF1-F7305346F2BA}" presName="spaceRect" presStyleCnt="0"/>
      <dgm:spPr/>
    </dgm:pt>
    <dgm:pt modelId="{DF614291-D20D-4795-84BE-5465F472D04D}" type="pres">
      <dgm:prSet presAssocID="{03BE92D1-94FD-4EF1-8EF1-F7305346F2B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65D40E-FDBF-4839-A9D6-85A46C805ECC}" srcId="{2F6609A8-BCD9-4845-A4C1-1D01F47E8025}" destId="{03BE92D1-94FD-4EF1-8EF1-F7305346F2BA}" srcOrd="5" destOrd="0" parTransId="{C1A243B9-6B59-41AE-A139-95D35762E3CA}" sibTransId="{5D1417D7-2B83-44DB-AC01-9C562C2801DA}"/>
    <dgm:cxn modelId="{2731991F-0AF7-4F74-B6CA-2F843152D71E}" type="presOf" srcId="{2F6609A8-BCD9-4845-A4C1-1D01F47E8025}" destId="{C2B0883F-D53B-423B-AEA7-5B2AA5315CED}" srcOrd="0" destOrd="0" presId="urn:microsoft.com/office/officeart/2018/2/layout/IconVerticalSolidList"/>
    <dgm:cxn modelId="{785A7C3A-8405-4ED3-8A1B-1C87645578A8}" srcId="{2F6609A8-BCD9-4845-A4C1-1D01F47E8025}" destId="{3E5E377B-D330-4584-830A-BDD281B09AA7}" srcOrd="0" destOrd="0" parTransId="{30C79B86-1B8F-4CCD-98F4-0CB38FFA5C0C}" sibTransId="{6A34F2A2-A240-4927-B8E1-54DCEC833C4F}"/>
    <dgm:cxn modelId="{C3313D67-F8F8-4D45-9AC4-05FDFA36F3A5}" type="presOf" srcId="{3E5E377B-D330-4584-830A-BDD281B09AA7}" destId="{3BA9B75F-45CE-4AC1-9243-9388EB2ED5D7}" srcOrd="0" destOrd="0" presId="urn:microsoft.com/office/officeart/2018/2/layout/IconVerticalSolidList"/>
    <dgm:cxn modelId="{4605197C-8198-4A31-844A-B550A888C190}" srcId="{2F6609A8-BCD9-4845-A4C1-1D01F47E8025}" destId="{6E417AE5-7DBE-4935-806C-61839D533212}" srcOrd="1" destOrd="0" parTransId="{C4F8547F-89BD-48AD-B141-745BB9D51F93}" sibTransId="{06BC374A-2AA1-43E7-844E-E13209FDFB78}"/>
    <dgm:cxn modelId="{3D07C48F-E012-4061-9FF4-A318C75DD861}" type="presOf" srcId="{6E417AE5-7DBE-4935-806C-61839D533212}" destId="{4C02B60B-F651-4707-8AE9-A0E3FD249B26}" srcOrd="0" destOrd="0" presId="urn:microsoft.com/office/officeart/2018/2/layout/IconVerticalSolidList"/>
    <dgm:cxn modelId="{1148DA94-1ACE-4D75-B06B-2E2B19C2BF8D}" srcId="{2F6609A8-BCD9-4845-A4C1-1D01F47E8025}" destId="{AEDF5561-4899-473A-86B9-4C6CA298D798}" srcOrd="2" destOrd="0" parTransId="{AD06EDD4-0629-4103-A0FC-2C74647E27CC}" sibTransId="{F077BAA7-96D8-49CC-BA4A-6CECB508D2BB}"/>
    <dgm:cxn modelId="{C9FC4D9C-5076-4CC8-B1CF-1A480E3F4241}" type="presOf" srcId="{C8DEA9C9-A2EF-4173-9707-BAE1AE33AD16}" destId="{268FCB3C-56A5-4B72-B856-70B87E244D81}" srcOrd="0" destOrd="0" presId="urn:microsoft.com/office/officeart/2018/2/layout/IconVerticalSolidList"/>
    <dgm:cxn modelId="{A25E51A4-EE2D-4E59-BECA-45C58D64BFC9}" type="presOf" srcId="{05BDD977-61CC-4117-A7D8-24E3D217956C}" destId="{EDFF6731-87F5-461F-8A7F-9A0E6B9EFEE3}" srcOrd="0" destOrd="0" presId="urn:microsoft.com/office/officeart/2018/2/layout/IconVerticalSolidList"/>
    <dgm:cxn modelId="{F80F75BD-C8F1-45BA-B851-12B80EEFAA42}" srcId="{2F6609A8-BCD9-4845-A4C1-1D01F47E8025}" destId="{05BDD977-61CC-4117-A7D8-24E3D217956C}" srcOrd="3" destOrd="0" parTransId="{1C388E29-8013-45B8-92EA-4541EABE41A1}" sibTransId="{E1F13C80-7572-4B3D-8099-3C873CE38DF3}"/>
    <dgm:cxn modelId="{69E3ADC9-862A-45B2-8B78-679ED7F1B443}" srcId="{2F6609A8-BCD9-4845-A4C1-1D01F47E8025}" destId="{C8DEA9C9-A2EF-4173-9707-BAE1AE33AD16}" srcOrd="4" destOrd="0" parTransId="{F2F36AE0-E32F-42F0-AC87-60EA05714A0E}" sibTransId="{70965C1D-9800-4A6B-B828-F16D4E2BCC85}"/>
    <dgm:cxn modelId="{B2E8C0D2-0CBF-4A62-B2DD-711F4B9E76FF}" type="presOf" srcId="{AEDF5561-4899-473A-86B9-4C6CA298D798}" destId="{82041C77-0E71-4EA2-B577-06908C8D7CC5}" srcOrd="0" destOrd="0" presId="urn:microsoft.com/office/officeart/2018/2/layout/IconVerticalSolidList"/>
    <dgm:cxn modelId="{92B64EF0-5ACC-4239-927D-1002585952A2}" type="presOf" srcId="{03BE92D1-94FD-4EF1-8EF1-F7305346F2BA}" destId="{DF614291-D20D-4795-84BE-5465F472D04D}" srcOrd="0" destOrd="0" presId="urn:microsoft.com/office/officeart/2018/2/layout/IconVerticalSolidList"/>
    <dgm:cxn modelId="{2CB80DA9-1051-47B1-B36E-93E0E96DE1D6}" type="presParOf" srcId="{C2B0883F-D53B-423B-AEA7-5B2AA5315CED}" destId="{B4D0DFA0-194E-4AE8-8491-B97ECD83B946}" srcOrd="0" destOrd="0" presId="urn:microsoft.com/office/officeart/2018/2/layout/IconVerticalSolidList"/>
    <dgm:cxn modelId="{E56C4314-1B5F-4205-BE2A-815DF061D660}" type="presParOf" srcId="{B4D0DFA0-194E-4AE8-8491-B97ECD83B946}" destId="{8A6E6D52-CAB8-4D77-B7E6-5FC680DFD8BA}" srcOrd="0" destOrd="0" presId="urn:microsoft.com/office/officeart/2018/2/layout/IconVerticalSolidList"/>
    <dgm:cxn modelId="{CA1ED841-2196-42D4-AE02-D0886FC79521}" type="presParOf" srcId="{B4D0DFA0-194E-4AE8-8491-B97ECD83B946}" destId="{D9B4B0AC-120D-4ED4-8204-F3BC946F7DD3}" srcOrd="1" destOrd="0" presId="urn:microsoft.com/office/officeart/2018/2/layout/IconVerticalSolidList"/>
    <dgm:cxn modelId="{85A6B909-1558-4A56-A842-CC3ED05D9434}" type="presParOf" srcId="{B4D0DFA0-194E-4AE8-8491-B97ECD83B946}" destId="{7BBFF196-4957-4742-97E8-BFFE9383A026}" srcOrd="2" destOrd="0" presId="urn:microsoft.com/office/officeart/2018/2/layout/IconVerticalSolidList"/>
    <dgm:cxn modelId="{409E522C-F32C-4E28-BF8F-449E62B1E4EA}" type="presParOf" srcId="{B4D0DFA0-194E-4AE8-8491-B97ECD83B946}" destId="{3BA9B75F-45CE-4AC1-9243-9388EB2ED5D7}" srcOrd="3" destOrd="0" presId="urn:microsoft.com/office/officeart/2018/2/layout/IconVerticalSolidList"/>
    <dgm:cxn modelId="{871269EE-E8E0-46C1-AA50-F10AD147DB0A}" type="presParOf" srcId="{C2B0883F-D53B-423B-AEA7-5B2AA5315CED}" destId="{2D5C9894-75D2-4E9D-B24C-C278878657AA}" srcOrd="1" destOrd="0" presId="urn:microsoft.com/office/officeart/2018/2/layout/IconVerticalSolidList"/>
    <dgm:cxn modelId="{4F092B31-01BF-423A-9F23-DAC1FD540210}" type="presParOf" srcId="{C2B0883F-D53B-423B-AEA7-5B2AA5315CED}" destId="{738D186F-94EA-4A8B-ABDF-57FC582945AC}" srcOrd="2" destOrd="0" presId="urn:microsoft.com/office/officeart/2018/2/layout/IconVerticalSolidList"/>
    <dgm:cxn modelId="{6DB63993-54EF-4A0A-A2DD-BAEB2771D653}" type="presParOf" srcId="{738D186F-94EA-4A8B-ABDF-57FC582945AC}" destId="{D990C8A3-8729-40CC-9554-CDF5557EF564}" srcOrd="0" destOrd="0" presId="urn:microsoft.com/office/officeart/2018/2/layout/IconVerticalSolidList"/>
    <dgm:cxn modelId="{512E895D-D7B3-49B6-BF23-E113DA205227}" type="presParOf" srcId="{738D186F-94EA-4A8B-ABDF-57FC582945AC}" destId="{CC214445-0A5B-4201-8140-4117983643C1}" srcOrd="1" destOrd="0" presId="urn:microsoft.com/office/officeart/2018/2/layout/IconVerticalSolidList"/>
    <dgm:cxn modelId="{1EFE78FF-AC95-452A-A49D-3989641ED7D5}" type="presParOf" srcId="{738D186F-94EA-4A8B-ABDF-57FC582945AC}" destId="{36871DB7-D8A4-4E88-A602-DC810DE2A2B5}" srcOrd="2" destOrd="0" presId="urn:microsoft.com/office/officeart/2018/2/layout/IconVerticalSolidList"/>
    <dgm:cxn modelId="{A126975C-FDCF-4079-9EC7-AD534F1AFB81}" type="presParOf" srcId="{738D186F-94EA-4A8B-ABDF-57FC582945AC}" destId="{4C02B60B-F651-4707-8AE9-A0E3FD249B26}" srcOrd="3" destOrd="0" presId="urn:microsoft.com/office/officeart/2018/2/layout/IconVerticalSolidList"/>
    <dgm:cxn modelId="{DEE31AB6-483E-44D8-A785-759D134EC384}" type="presParOf" srcId="{C2B0883F-D53B-423B-AEA7-5B2AA5315CED}" destId="{8C7E86E5-6278-4235-8C29-5F0BE4B59670}" srcOrd="3" destOrd="0" presId="urn:microsoft.com/office/officeart/2018/2/layout/IconVerticalSolidList"/>
    <dgm:cxn modelId="{9D687530-F073-42CE-86F8-4762B9A570F1}" type="presParOf" srcId="{C2B0883F-D53B-423B-AEA7-5B2AA5315CED}" destId="{22B1EEB1-C7AB-4378-A0E5-FF303FDB652F}" srcOrd="4" destOrd="0" presId="urn:microsoft.com/office/officeart/2018/2/layout/IconVerticalSolidList"/>
    <dgm:cxn modelId="{CB49D50E-8C3E-431A-AC5F-685D6F3A35D5}" type="presParOf" srcId="{22B1EEB1-C7AB-4378-A0E5-FF303FDB652F}" destId="{0CFCFB3C-63DE-4720-8779-43DC4EEBD98C}" srcOrd="0" destOrd="0" presId="urn:microsoft.com/office/officeart/2018/2/layout/IconVerticalSolidList"/>
    <dgm:cxn modelId="{945988D9-7C0E-4F72-92DD-A91CDEF5C60F}" type="presParOf" srcId="{22B1EEB1-C7AB-4378-A0E5-FF303FDB652F}" destId="{71E6DD5B-1F14-4013-98C3-95DC81873B0F}" srcOrd="1" destOrd="0" presId="urn:microsoft.com/office/officeart/2018/2/layout/IconVerticalSolidList"/>
    <dgm:cxn modelId="{B60BC282-13EB-4F53-9B53-29E75BFB7E99}" type="presParOf" srcId="{22B1EEB1-C7AB-4378-A0E5-FF303FDB652F}" destId="{EC3E67EE-27D5-4FC6-8D36-65F388EDE9D7}" srcOrd="2" destOrd="0" presId="urn:microsoft.com/office/officeart/2018/2/layout/IconVerticalSolidList"/>
    <dgm:cxn modelId="{DCD33123-81A5-4C8A-ADD2-5C91604CF305}" type="presParOf" srcId="{22B1EEB1-C7AB-4378-A0E5-FF303FDB652F}" destId="{82041C77-0E71-4EA2-B577-06908C8D7CC5}" srcOrd="3" destOrd="0" presId="urn:microsoft.com/office/officeart/2018/2/layout/IconVerticalSolidList"/>
    <dgm:cxn modelId="{DC0D9624-8647-4F75-A4A1-89CF0F416F3A}" type="presParOf" srcId="{C2B0883F-D53B-423B-AEA7-5B2AA5315CED}" destId="{5001B991-938F-42B9-AA12-7060335D5EF6}" srcOrd="5" destOrd="0" presId="urn:microsoft.com/office/officeart/2018/2/layout/IconVerticalSolidList"/>
    <dgm:cxn modelId="{00843FFC-828A-4F43-BB43-72BF35EE00F1}" type="presParOf" srcId="{C2B0883F-D53B-423B-AEA7-5B2AA5315CED}" destId="{8EEAE4C1-30BF-4149-B41A-F72FCEE277C6}" srcOrd="6" destOrd="0" presId="urn:microsoft.com/office/officeart/2018/2/layout/IconVerticalSolidList"/>
    <dgm:cxn modelId="{A4B6978E-00B8-41DE-BBF0-149C886B9061}" type="presParOf" srcId="{8EEAE4C1-30BF-4149-B41A-F72FCEE277C6}" destId="{FA72BDB7-13CE-4DFC-BA6B-945D66982733}" srcOrd="0" destOrd="0" presId="urn:microsoft.com/office/officeart/2018/2/layout/IconVerticalSolidList"/>
    <dgm:cxn modelId="{CDC9EFF2-2AEA-49E4-8D7F-EB4A3B551E16}" type="presParOf" srcId="{8EEAE4C1-30BF-4149-B41A-F72FCEE277C6}" destId="{7A9BC445-E18E-4331-89C1-7E3E97588B01}" srcOrd="1" destOrd="0" presId="urn:microsoft.com/office/officeart/2018/2/layout/IconVerticalSolidList"/>
    <dgm:cxn modelId="{9970E2D7-E9DB-462F-8D07-B6BB13032DC1}" type="presParOf" srcId="{8EEAE4C1-30BF-4149-B41A-F72FCEE277C6}" destId="{733A2EA1-362A-43AC-A543-2059721A202B}" srcOrd="2" destOrd="0" presId="urn:microsoft.com/office/officeart/2018/2/layout/IconVerticalSolidList"/>
    <dgm:cxn modelId="{41A33F3B-2ADE-4FBC-B5F6-030374044352}" type="presParOf" srcId="{8EEAE4C1-30BF-4149-B41A-F72FCEE277C6}" destId="{EDFF6731-87F5-461F-8A7F-9A0E6B9EFEE3}" srcOrd="3" destOrd="0" presId="urn:microsoft.com/office/officeart/2018/2/layout/IconVerticalSolidList"/>
    <dgm:cxn modelId="{DBB1523B-186E-4DFF-8140-92A8C1B9920F}" type="presParOf" srcId="{C2B0883F-D53B-423B-AEA7-5B2AA5315CED}" destId="{4B72144A-B378-49A6-AE00-734C010CA9CA}" srcOrd="7" destOrd="0" presId="urn:microsoft.com/office/officeart/2018/2/layout/IconVerticalSolidList"/>
    <dgm:cxn modelId="{8006C739-E2C1-4225-84BC-A15055CD17EC}" type="presParOf" srcId="{C2B0883F-D53B-423B-AEA7-5B2AA5315CED}" destId="{3930CB96-160E-4F35-ADCE-E1B6609EFB9E}" srcOrd="8" destOrd="0" presId="urn:microsoft.com/office/officeart/2018/2/layout/IconVerticalSolidList"/>
    <dgm:cxn modelId="{0B76C96F-AB19-49C1-96FF-4FC3C265B56A}" type="presParOf" srcId="{3930CB96-160E-4F35-ADCE-E1B6609EFB9E}" destId="{DD80D8EA-5B8B-4957-A342-35274DBFD494}" srcOrd="0" destOrd="0" presId="urn:microsoft.com/office/officeart/2018/2/layout/IconVerticalSolidList"/>
    <dgm:cxn modelId="{2440148F-3913-45AF-AFBF-EE580C0D99C0}" type="presParOf" srcId="{3930CB96-160E-4F35-ADCE-E1B6609EFB9E}" destId="{61296344-98C5-49D4-9393-E3A7AC430F53}" srcOrd="1" destOrd="0" presId="urn:microsoft.com/office/officeart/2018/2/layout/IconVerticalSolidList"/>
    <dgm:cxn modelId="{16553201-515F-409A-960E-E017A2C289D4}" type="presParOf" srcId="{3930CB96-160E-4F35-ADCE-E1B6609EFB9E}" destId="{45B6AFA7-A166-4130-BB86-38BE012B3F02}" srcOrd="2" destOrd="0" presId="urn:microsoft.com/office/officeart/2018/2/layout/IconVerticalSolidList"/>
    <dgm:cxn modelId="{6716D4F9-40C6-4C6B-8C71-4FE4C0502853}" type="presParOf" srcId="{3930CB96-160E-4F35-ADCE-E1B6609EFB9E}" destId="{268FCB3C-56A5-4B72-B856-70B87E244D81}" srcOrd="3" destOrd="0" presId="urn:microsoft.com/office/officeart/2018/2/layout/IconVerticalSolidList"/>
    <dgm:cxn modelId="{85C8173D-ED91-4CCA-8DB1-C4F26CADF01C}" type="presParOf" srcId="{C2B0883F-D53B-423B-AEA7-5B2AA5315CED}" destId="{79393B28-0054-4649-83C4-0DB728DEDE03}" srcOrd="9" destOrd="0" presId="urn:microsoft.com/office/officeart/2018/2/layout/IconVerticalSolidList"/>
    <dgm:cxn modelId="{868B2B58-6F36-425A-9EAB-77CB9945AB11}" type="presParOf" srcId="{C2B0883F-D53B-423B-AEA7-5B2AA5315CED}" destId="{D7758CD7-4C0C-4E0F-B458-C28CB44E0761}" srcOrd="10" destOrd="0" presId="urn:microsoft.com/office/officeart/2018/2/layout/IconVerticalSolidList"/>
    <dgm:cxn modelId="{D28B82BB-9084-4E01-8428-A459AC5BF56A}" type="presParOf" srcId="{D7758CD7-4C0C-4E0F-B458-C28CB44E0761}" destId="{BBCBECC9-C636-46AA-BD6D-CE69A013D903}" srcOrd="0" destOrd="0" presId="urn:microsoft.com/office/officeart/2018/2/layout/IconVerticalSolidList"/>
    <dgm:cxn modelId="{958EA38B-B6FF-4FEF-A93A-E13A62F8FEEA}" type="presParOf" srcId="{D7758CD7-4C0C-4E0F-B458-C28CB44E0761}" destId="{3B4234E3-9E6D-4338-9181-7A3452BF3A75}" srcOrd="1" destOrd="0" presId="urn:microsoft.com/office/officeart/2018/2/layout/IconVerticalSolidList"/>
    <dgm:cxn modelId="{F9B901A1-2A46-450C-B17A-C2771221187E}" type="presParOf" srcId="{D7758CD7-4C0C-4E0F-B458-C28CB44E0761}" destId="{AF8232FF-2F23-4537-A60F-571E0B275324}" srcOrd="2" destOrd="0" presId="urn:microsoft.com/office/officeart/2018/2/layout/IconVerticalSolidList"/>
    <dgm:cxn modelId="{F5526296-3201-44C3-BA76-6FE9AB6054CE}" type="presParOf" srcId="{D7758CD7-4C0C-4E0F-B458-C28CB44E0761}" destId="{DF614291-D20D-4795-84BE-5465F472D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2E08FB-72D3-4DA6-AD81-ADA1330E74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31AA1-CAF1-4FD3-9E5B-5C7532683F14}">
      <dgm:prSet/>
      <dgm:spPr/>
      <dgm:t>
        <a:bodyPr/>
        <a:lstStyle/>
        <a:p>
          <a:r>
            <a:rPr lang="en-US"/>
            <a:t>AtWebElement is base class for browser specific element classes</a:t>
          </a:r>
        </a:p>
      </dgm:t>
    </dgm:pt>
    <dgm:pt modelId="{F46DBDF6-0434-494E-8B4A-6578871B42D9}" type="parTrans" cxnId="{1B17D392-AC00-492D-B7E6-E548239BB044}">
      <dgm:prSet/>
      <dgm:spPr/>
      <dgm:t>
        <a:bodyPr/>
        <a:lstStyle/>
        <a:p>
          <a:endParaRPr lang="en-US"/>
        </a:p>
      </dgm:t>
    </dgm:pt>
    <dgm:pt modelId="{19ACED3C-885E-4375-A757-71FB869A1A4F}" type="sibTrans" cxnId="{1B17D392-AC00-492D-B7E6-E548239BB044}">
      <dgm:prSet/>
      <dgm:spPr/>
      <dgm:t>
        <a:bodyPr/>
        <a:lstStyle/>
        <a:p>
          <a:endParaRPr lang="en-US"/>
        </a:p>
      </dgm:t>
    </dgm:pt>
    <dgm:pt modelId="{335B973C-8E35-4C57-A998-FE275CD15BFD}">
      <dgm:prSet/>
      <dgm:spPr/>
      <dgm:t>
        <a:bodyPr/>
        <a:lstStyle/>
        <a:p>
          <a:r>
            <a:rPr lang="en-US" dirty="0"/>
            <a:t>It defines properties and methods to interact with the web elements</a:t>
          </a:r>
        </a:p>
      </dgm:t>
    </dgm:pt>
    <dgm:pt modelId="{93F19B8B-5FB9-472B-A599-FEE6256E3BD6}" type="parTrans" cxnId="{2266F9B4-4356-4FD2-9BCC-748AF3D518BF}">
      <dgm:prSet/>
      <dgm:spPr/>
      <dgm:t>
        <a:bodyPr/>
        <a:lstStyle/>
        <a:p>
          <a:endParaRPr lang="en-US"/>
        </a:p>
      </dgm:t>
    </dgm:pt>
    <dgm:pt modelId="{69B70FDA-6C26-4299-9D5C-07B496A41B00}" type="sibTrans" cxnId="{2266F9B4-4356-4FD2-9BCC-748AF3D518BF}">
      <dgm:prSet/>
      <dgm:spPr/>
      <dgm:t>
        <a:bodyPr/>
        <a:lstStyle/>
        <a:p>
          <a:endParaRPr lang="en-US"/>
        </a:p>
      </dgm:t>
    </dgm:pt>
    <dgm:pt modelId="{D3F658F8-3172-4115-A33F-56165A2ADCA2}">
      <dgm:prSet/>
      <dgm:spPr/>
      <dgm:t>
        <a:bodyPr/>
        <a:lstStyle/>
        <a:p>
          <a:r>
            <a:rPr lang="en-US" dirty="0"/>
            <a:t>It provides methods to </a:t>
          </a:r>
          <a:r>
            <a:rPr lang="en-US" dirty="0" err="1"/>
            <a:t>FindElement</a:t>
          </a:r>
          <a:r>
            <a:rPr lang="en-US" dirty="0"/>
            <a:t>(s) with in an element</a:t>
          </a:r>
        </a:p>
      </dgm:t>
    </dgm:pt>
    <dgm:pt modelId="{1E8E23A6-EE8B-406A-9243-DEF2A1C25800}" type="parTrans" cxnId="{F7D2BAB8-113D-4B4A-A3A0-033BE2D69CEE}">
      <dgm:prSet/>
      <dgm:spPr/>
      <dgm:t>
        <a:bodyPr/>
        <a:lstStyle/>
        <a:p>
          <a:endParaRPr lang="en-US"/>
        </a:p>
      </dgm:t>
    </dgm:pt>
    <dgm:pt modelId="{164897FE-0592-4AAC-AA16-27089DF29116}" type="sibTrans" cxnId="{F7D2BAB8-113D-4B4A-A3A0-033BE2D69CEE}">
      <dgm:prSet/>
      <dgm:spPr/>
      <dgm:t>
        <a:bodyPr/>
        <a:lstStyle/>
        <a:p>
          <a:endParaRPr lang="en-US"/>
        </a:p>
      </dgm:t>
    </dgm:pt>
    <dgm:pt modelId="{A7634504-24A4-4A5A-A495-12B1DB51C446}" type="pres">
      <dgm:prSet presAssocID="{162E08FB-72D3-4DA6-AD81-ADA1330E74E0}" presName="linear" presStyleCnt="0">
        <dgm:presLayoutVars>
          <dgm:animLvl val="lvl"/>
          <dgm:resizeHandles val="exact"/>
        </dgm:presLayoutVars>
      </dgm:prSet>
      <dgm:spPr/>
    </dgm:pt>
    <dgm:pt modelId="{EB6E52F4-89C1-4A0F-A98C-39D72A24B09F}" type="pres">
      <dgm:prSet presAssocID="{20431AA1-CAF1-4FD3-9E5B-5C7532683F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628F99-2AD8-4831-B59A-3CFAD7CB9332}" type="pres">
      <dgm:prSet presAssocID="{19ACED3C-885E-4375-A757-71FB869A1A4F}" presName="spacer" presStyleCnt="0"/>
      <dgm:spPr/>
    </dgm:pt>
    <dgm:pt modelId="{B013FE60-494B-4D43-AE38-218D109E7A03}" type="pres">
      <dgm:prSet presAssocID="{335B973C-8E35-4C57-A998-FE275CD15B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7871F9-D975-4A08-84D0-8CCD262F6EC4}" type="pres">
      <dgm:prSet presAssocID="{69B70FDA-6C26-4299-9D5C-07B496A41B00}" presName="spacer" presStyleCnt="0"/>
      <dgm:spPr/>
    </dgm:pt>
    <dgm:pt modelId="{339ED4E5-5107-4BB2-B907-8B439414A990}" type="pres">
      <dgm:prSet presAssocID="{D3F658F8-3172-4115-A33F-56165A2ADC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7D392-AC00-492D-B7E6-E548239BB044}" srcId="{162E08FB-72D3-4DA6-AD81-ADA1330E74E0}" destId="{20431AA1-CAF1-4FD3-9E5B-5C7532683F14}" srcOrd="0" destOrd="0" parTransId="{F46DBDF6-0434-494E-8B4A-6578871B42D9}" sibTransId="{19ACED3C-885E-4375-A757-71FB869A1A4F}"/>
    <dgm:cxn modelId="{CEA9D9A9-B951-4683-AAB2-F5568D640D69}" type="presOf" srcId="{335B973C-8E35-4C57-A998-FE275CD15BFD}" destId="{B013FE60-494B-4D43-AE38-218D109E7A03}" srcOrd="0" destOrd="0" presId="urn:microsoft.com/office/officeart/2005/8/layout/vList2"/>
    <dgm:cxn modelId="{2266F9B4-4356-4FD2-9BCC-748AF3D518BF}" srcId="{162E08FB-72D3-4DA6-AD81-ADA1330E74E0}" destId="{335B973C-8E35-4C57-A998-FE275CD15BFD}" srcOrd="1" destOrd="0" parTransId="{93F19B8B-5FB9-472B-A599-FEE6256E3BD6}" sibTransId="{69B70FDA-6C26-4299-9D5C-07B496A41B00}"/>
    <dgm:cxn modelId="{F7D2BAB8-113D-4B4A-A3A0-033BE2D69CEE}" srcId="{162E08FB-72D3-4DA6-AD81-ADA1330E74E0}" destId="{D3F658F8-3172-4115-A33F-56165A2ADCA2}" srcOrd="2" destOrd="0" parTransId="{1E8E23A6-EE8B-406A-9243-DEF2A1C25800}" sibTransId="{164897FE-0592-4AAC-AA16-27089DF29116}"/>
    <dgm:cxn modelId="{FFEAF5BF-184E-40F0-9C74-4E97C7118BA4}" type="presOf" srcId="{D3F658F8-3172-4115-A33F-56165A2ADCA2}" destId="{339ED4E5-5107-4BB2-B907-8B439414A990}" srcOrd="0" destOrd="0" presId="urn:microsoft.com/office/officeart/2005/8/layout/vList2"/>
    <dgm:cxn modelId="{BF58B2CD-DB84-4901-9117-20A94F242700}" type="presOf" srcId="{20431AA1-CAF1-4FD3-9E5B-5C7532683F14}" destId="{EB6E52F4-89C1-4A0F-A98C-39D72A24B09F}" srcOrd="0" destOrd="0" presId="urn:microsoft.com/office/officeart/2005/8/layout/vList2"/>
    <dgm:cxn modelId="{06312EE8-2107-42C7-AF73-4033D6C4D7AB}" type="presOf" srcId="{162E08FB-72D3-4DA6-AD81-ADA1330E74E0}" destId="{A7634504-24A4-4A5A-A495-12B1DB51C446}" srcOrd="0" destOrd="0" presId="urn:microsoft.com/office/officeart/2005/8/layout/vList2"/>
    <dgm:cxn modelId="{30DCF81D-69A2-4FF6-A8DD-0F5D893CBDA9}" type="presParOf" srcId="{A7634504-24A4-4A5A-A495-12B1DB51C446}" destId="{EB6E52F4-89C1-4A0F-A98C-39D72A24B09F}" srcOrd="0" destOrd="0" presId="urn:microsoft.com/office/officeart/2005/8/layout/vList2"/>
    <dgm:cxn modelId="{06E96F8C-CDEC-49E1-8785-AD3E8010F3C5}" type="presParOf" srcId="{A7634504-24A4-4A5A-A495-12B1DB51C446}" destId="{48628F99-2AD8-4831-B59A-3CFAD7CB9332}" srcOrd="1" destOrd="0" presId="urn:microsoft.com/office/officeart/2005/8/layout/vList2"/>
    <dgm:cxn modelId="{E57104E9-2227-4B84-9CEB-9349908D36D5}" type="presParOf" srcId="{A7634504-24A4-4A5A-A495-12B1DB51C446}" destId="{B013FE60-494B-4D43-AE38-218D109E7A03}" srcOrd="2" destOrd="0" presId="urn:microsoft.com/office/officeart/2005/8/layout/vList2"/>
    <dgm:cxn modelId="{06AC7FAE-D1C7-45D0-BA1D-D34DCFB767BD}" type="presParOf" srcId="{A7634504-24A4-4A5A-A495-12B1DB51C446}" destId="{E47871F9-D975-4A08-84D0-8CCD262F6EC4}" srcOrd="3" destOrd="0" presId="urn:microsoft.com/office/officeart/2005/8/layout/vList2"/>
    <dgm:cxn modelId="{D303EF4F-16C3-4259-847A-AA96AF36711D}" type="presParOf" srcId="{A7634504-24A4-4A5A-A495-12B1DB51C446}" destId="{339ED4E5-5107-4BB2-B907-8B439414A9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BE775-9338-4BC8-8967-52E1E67BFD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5CBA59-E1B3-4CFE-BAB5-B4F9A2E61789}">
      <dgm:prSet/>
      <dgm:spPr/>
      <dgm:t>
        <a:bodyPr/>
        <a:lstStyle/>
        <a:p>
          <a:r>
            <a:rPr lang="en-US"/>
            <a:t>DateTime Helper</a:t>
          </a:r>
        </a:p>
      </dgm:t>
    </dgm:pt>
    <dgm:pt modelId="{2E02C896-E314-4FC7-8B88-CB2CAADCEA18}" type="parTrans" cxnId="{506732C6-6D0E-4848-9E80-EFEAC246618D}">
      <dgm:prSet/>
      <dgm:spPr/>
      <dgm:t>
        <a:bodyPr/>
        <a:lstStyle/>
        <a:p>
          <a:endParaRPr lang="en-US"/>
        </a:p>
      </dgm:t>
    </dgm:pt>
    <dgm:pt modelId="{0179F801-6B6E-40A9-A37F-289B547A6658}" type="sibTrans" cxnId="{506732C6-6D0E-4848-9E80-EFEAC246618D}">
      <dgm:prSet/>
      <dgm:spPr/>
      <dgm:t>
        <a:bodyPr/>
        <a:lstStyle/>
        <a:p>
          <a:endParaRPr lang="en-US"/>
        </a:p>
      </dgm:t>
    </dgm:pt>
    <dgm:pt modelId="{E70E14F4-DF81-4611-B8DC-9C14E338EDAC}">
      <dgm:prSet/>
      <dgm:spPr/>
      <dgm:t>
        <a:bodyPr/>
        <a:lstStyle/>
        <a:p>
          <a:r>
            <a:rPr lang="en-US"/>
            <a:t>DB Helper</a:t>
          </a:r>
        </a:p>
      </dgm:t>
    </dgm:pt>
    <dgm:pt modelId="{815D24D7-135C-4412-9EFE-79D57069408B}" type="parTrans" cxnId="{FBE70C3A-1A7F-4AAD-930F-12D91A741431}">
      <dgm:prSet/>
      <dgm:spPr/>
      <dgm:t>
        <a:bodyPr/>
        <a:lstStyle/>
        <a:p>
          <a:endParaRPr lang="en-US"/>
        </a:p>
      </dgm:t>
    </dgm:pt>
    <dgm:pt modelId="{260FA812-E65A-4DA3-9D47-107B5A0960B4}" type="sibTrans" cxnId="{FBE70C3A-1A7F-4AAD-930F-12D91A741431}">
      <dgm:prSet/>
      <dgm:spPr/>
      <dgm:t>
        <a:bodyPr/>
        <a:lstStyle/>
        <a:p>
          <a:endParaRPr lang="en-US"/>
        </a:p>
      </dgm:t>
    </dgm:pt>
    <dgm:pt modelId="{FF46F42B-6331-49A0-B8CC-B392C4CA8BA0}">
      <dgm:prSet/>
      <dgm:spPr/>
      <dgm:t>
        <a:bodyPr/>
        <a:lstStyle/>
        <a:p>
          <a:r>
            <a:rPr lang="en-US"/>
            <a:t>Screenshot Helper</a:t>
          </a:r>
        </a:p>
      </dgm:t>
    </dgm:pt>
    <dgm:pt modelId="{0BDEB9C3-A2DD-45E9-933E-F6937EC5969A}" type="parTrans" cxnId="{5E25A32F-0CF3-4A44-97AA-F4C3F473E67E}">
      <dgm:prSet/>
      <dgm:spPr/>
      <dgm:t>
        <a:bodyPr/>
        <a:lstStyle/>
        <a:p>
          <a:endParaRPr lang="en-US"/>
        </a:p>
      </dgm:t>
    </dgm:pt>
    <dgm:pt modelId="{C4C3E068-345B-421E-B5DD-CC1FFFA3D504}" type="sibTrans" cxnId="{5E25A32F-0CF3-4A44-97AA-F4C3F473E67E}">
      <dgm:prSet/>
      <dgm:spPr/>
      <dgm:t>
        <a:bodyPr/>
        <a:lstStyle/>
        <a:p>
          <a:endParaRPr lang="en-US"/>
        </a:p>
      </dgm:t>
    </dgm:pt>
    <dgm:pt modelId="{D1D3A22C-84B4-4E61-99EB-35470EAC4BA5}">
      <dgm:prSet/>
      <dgm:spPr/>
      <dgm:t>
        <a:bodyPr/>
        <a:lstStyle/>
        <a:p>
          <a:r>
            <a:rPr lang="en-US"/>
            <a:t>Email Helper</a:t>
          </a:r>
        </a:p>
      </dgm:t>
    </dgm:pt>
    <dgm:pt modelId="{A814E455-DCB9-436A-86FA-8D04E85B1EEC}" type="parTrans" cxnId="{1930A141-EA9E-4AA5-B867-702DB20263E2}">
      <dgm:prSet/>
      <dgm:spPr/>
      <dgm:t>
        <a:bodyPr/>
        <a:lstStyle/>
        <a:p>
          <a:endParaRPr lang="en-US"/>
        </a:p>
      </dgm:t>
    </dgm:pt>
    <dgm:pt modelId="{7C8557E8-5E4A-44A5-A2D0-CF69CF7757D1}" type="sibTrans" cxnId="{1930A141-EA9E-4AA5-B867-702DB20263E2}">
      <dgm:prSet/>
      <dgm:spPr/>
      <dgm:t>
        <a:bodyPr/>
        <a:lstStyle/>
        <a:p>
          <a:endParaRPr lang="en-US"/>
        </a:p>
      </dgm:t>
    </dgm:pt>
    <dgm:pt modelId="{3B2DB04B-FC74-4FBF-AB11-E7E857C9D252}">
      <dgm:prSet/>
      <dgm:spPr/>
      <dgm:t>
        <a:bodyPr/>
        <a:lstStyle/>
        <a:p>
          <a:r>
            <a:rPr lang="en-IN"/>
            <a:t>Currency Helper</a:t>
          </a:r>
          <a:endParaRPr lang="en-US"/>
        </a:p>
      </dgm:t>
    </dgm:pt>
    <dgm:pt modelId="{593D2A99-2C41-485F-A8DC-43AC24010255}" type="parTrans" cxnId="{443E8888-BE5C-4E23-AA59-AD5A1DF07A0F}">
      <dgm:prSet/>
      <dgm:spPr/>
      <dgm:t>
        <a:bodyPr/>
        <a:lstStyle/>
        <a:p>
          <a:endParaRPr lang="en-US"/>
        </a:p>
      </dgm:t>
    </dgm:pt>
    <dgm:pt modelId="{5F22B42D-9B64-467A-BDD8-7779725E1603}" type="sibTrans" cxnId="{443E8888-BE5C-4E23-AA59-AD5A1DF07A0F}">
      <dgm:prSet/>
      <dgm:spPr/>
      <dgm:t>
        <a:bodyPr/>
        <a:lstStyle/>
        <a:p>
          <a:endParaRPr lang="en-US"/>
        </a:p>
      </dgm:t>
    </dgm:pt>
    <dgm:pt modelId="{B8B821A8-0FC9-4C21-9E3C-7A4E791887B6}">
      <dgm:prSet/>
      <dgm:spPr/>
      <dgm:t>
        <a:bodyPr/>
        <a:lstStyle/>
        <a:p>
          <a:r>
            <a:rPr lang="en-IN" dirty="0"/>
            <a:t>Json Helper</a:t>
          </a:r>
          <a:endParaRPr lang="en-US" dirty="0"/>
        </a:p>
      </dgm:t>
    </dgm:pt>
    <dgm:pt modelId="{E6DFDD92-A80B-493F-82C3-EB9AE7F3A6F8}" type="parTrans" cxnId="{2158B5B4-F7B5-4FFD-8FF7-4B438F318F86}">
      <dgm:prSet/>
      <dgm:spPr/>
      <dgm:t>
        <a:bodyPr/>
        <a:lstStyle/>
        <a:p>
          <a:endParaRPr lang="en-US"/>
        </a:p>
      </dgm:t>
    </dgm:pt>
    <dgm:pt modelId="{0734A93D-83FE-4B52-A1A7-45B1F70D84AD}" type="sibTrans" cxnId="{2158B5B4-F7B5-4FFD-8FF7-4B438F318F86}">
      <dgm:prSet/>
      <dgm:spPr/>
      <dgm:t>
        <a:bodyPr/>
        <a:lstStyle/>
        <a:p>
          <a:endParaRPr lang="en-US"/>
        </a:p>
      </dgm:t>
    </dgm:pt>
    <dgm:pt modelId="{E40FE6DC-C87D-444A-BC62-67EC7AE1BACA}">
      <dgm:prSet/>
      <dgm:spPr/>
      <dgm:t>
        <a:bodyPr/>
        <a:lstStyle/>
        <a:p>
          <a:r>
            <a:rPr lang="en-IN" dirty="0" err="1"/>
            <a:t>CommonFunctions</a:t>
          </a:r>
          <a:endParaRPr lang="en-US" dirty="0"/>
        </a:p>
      </dgm:t>
    </dgm:pt>
    <dgm:pt modelId="{881F3916-63AC-410B-8EB9-114F7656AA99}" type="parTrans" cxnId="{94AA960D-FFAF-48BB-9710-5665623C3B4C}">
      <dgm:prSet/>
      <dgm:spPr/>
      <dgm:t>
        <a:bodyPr/>
        <a:lstStyle/>
        <a:p>
          <a:endParaRPr lang="en-US"/>
        </a:p>
      </dgm:t>
    </dgm:pt>
    <dgm:pt modelId="{2DA44DAB-5A63-4D1A-A313-674F929207F7}" type="sibTrans" cxnId="{94AA960D-FFAF-48BB-9710-5665623C3B4C}">
      <dgm:prSet/>
      <dgm:spPr/>
      <dgm:t>
        <a:bodyPr/>
        <a:lstStyle/>
        <a:p>
          <a:endParaRPr lang="en-US"/>
        </a:p>
      </dgm:t>
    </dgm:pt>
    <dgm:pt modelId="{38C7DC45-CB3A-45F7-A620-500112692347}" type="pres">
      <dgm:prSet presAssocID="{F5CBE775-9338-4BC8-8967-52E1E67BFDD7}" presName="linear" presStyleCnt="0">
        <dgm:presLayoutVars>
          <dgm:animLvl val="lvl"/>
          <dgm:resizeHandles val="exact"/>
        </dgm:presLayoutVars>
      </dgm:prSet>
      <dgm:spPr/>
    </dgm:pt>
    <dgm:pt modelId="{61B9E218-D64C-49EE-ABD3-513281184916}" type="pres">
      <dgm:prSet presAssocID="{CB5CBA59-E1B3-4CFE-BAB5-B4F9A2E6178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9B522B9-1864-4566-AE44-AF7A6EBA3A21}" type="pres">
      <dgm:prSet presAssocID="{0179F801-6B6E-40A9-A37F-289B547A6658}" presName="spacer" presStyleCnt="0"/>
      <dgm:spPr/>
    </dgm:pt>
    <dgm:pt modelId="{52065FD1-71E7-41E7-B04A-1795D065148E}" type="pres">
      <dgm:prSet presAssocID="{E70E14F4-DF81-4611-B8DC-9C14E338EDA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8DE1C7-060C-49DD-BDCD-D7FF712A55CB}" type="pres">
      <dgm:prSet presAssocID="{260FA812-E65A-4DA3-9D47-107B5A0960B4}" presName="spacer" presStyleCnt="0"/>
      <dgm:spPr/>
    </dgm:pt>
    <dgm:pt modelId="{D6682E3E-DFB5-46AF-A105-CE8DB7461DDC}" type="pres">
      <dgm:prSet presAssocID="{FF46F42B-6331-49A0-B8CC-B392C4CA8BA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AAEA806-006D-4527-B30D-CC6AE6AEF67D}" type="pres">
      <dgm:prSet presAssocID="{C4C3E068-345B-421E-B5DD-CC1FFFA3D504}" presName="spacer" presStyleCnt="0"/>
      <dgm:spPr/>
    </dgm:pt>
    <dgm:pt modelId="{7DF3ED96-9A87-4686-BB4F-57C6D5DBEEBF}" type="pres">
      <dgm:prSet presAssocID="{D1D3A22C-84B4-4E61-99EB-35470EAC4B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6103249-6546-4938-9D79-20735038DBE5}" type="pres">
      <dgm:prSet presAssocID="{7C8557E8-5E4A-44A5-A2D0-CF69CF7757D1}" presName="spacer" presStyleCnt="0"/>
      <dgm:spPr/>
    </dgm:pt>
    <dgm:pt modelId="{F63204A7-7187-4FC2-87E8-77630AAEC14B}" type="pres">
      <dgm:prSet presAssocID="{3B2DB04B-FC74-4FBF-AB11-E7E857C9D25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6CE891B-0795-4ECC-B9AB-0BF2E2E01628}" type="pres">
      <dgm:prSet presAssocID="{5F22B42D-9B64-467A-BDD8-7779725E1603}" presName="spacer" presStyleCnt="0"/>
      <dgm:spPr/>
    </dgm:pt>
    <dgm:pt modelId="{BB7EEDEC-2D3E-4AB7-B5B7-99808006A9C9}" type="pres">
      <dgm:prSet presAssocID="{B8B821A8-0FC9-4C21-9E3C-7A4E791887B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6241C9A-CC22-4872-AD95-9CE0AACFDCAD}" type="pres">
      <dgm:prSet presAssocID="{0734A93D-83FE-4B52-A1A7-45B1F70D84AD}" presName="spacer" presStyleCnt="0"/>
      <dgm:spPr/>
    </dgm:pt>
    <dgm:pt modelId="{44F917FA-3BD9-41AC-92EE-33A1C1935E6F}" type="pres">
      <dgm:prSet presAssocID="{E40FE6DC-C87D-444A-BC62-67EC7AE1BAC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AA960D-FFAF-48BB-9710-5665623C3B4C}" srcId="{F5CBE775-9338-4BC8-8967-52E1E67BFDD7}" destId="{E40FE6DC-C87D-444A-BC62-67EC7AE1BACA}" srcOrd="6" destOrd="0" parTransId="{881F3916-63AC-410B-8EB9-114F7656AA99}" sibTransId="{2DA44DAB-5A63-4D1A-A313-674F929207F7}"/>
    <dgm:cxn modelId="{5E25A32F-0CF3-4A44-97AA-F4C3F473E67E}" srcId="{F5CBE775-9338-4BC8-8967-52E1E67BFDD7}" destId="{FF46F42B-6331-49A0-B8CC-B392C4CA8BA0}" srcOrd="2" destOrd="0" parTransId="{0BDEB9C3-A2DD-45E9-933E-F6937EC5969A}" sibTransId="{C4C3E068-345B-421E-B5DD-CC1FFFA3D504}"/>
    <dgm:cxn modelId="{FBE70C3A-1A7F-4AAD-930F-12D91A741431}" srcId="{F5CBE775-9338-4BC8-8967-52E1E67BFDD7}" destId="{E70E14F4-DF81-4611-B8DC-9C14E338EDAC}" srcOrd="1" destOrd="0" parTransId="{815D24D7-135C-4412-9EFE-79D57069408B}" sibTransId="{260FA812-E65A-4DA3-9D47-107B5A0960B4}"/>
    <dgm:cxn modelId="{1930A141-EA9E-4AA5-B867-702DB20263E2}" srcId="{F5CBE775-9338-4BC8-8967-52E1E67BFDD7}" destId="{D1D3A22C-84B4-4E61-99EB-35470EAC4BA5}" srcOrd="3" destOrd="0" parTransId="{A814E455-DCB9-436A-86FA-8D04E85B1EEC}" sibTransId="{7C8557E8-5E4A-44A5-A2D0-CF69CF7757D1}"/>
    <dgm:cxn modelId="{E7E78C43-8EBE-4F47-A46B-0F0D40FBB001}" type="presOf" srcId="{CB5CBA59-E1B3-4CFE-BAB5-B4F9A2E61789}" destId="{61B9E218-D64C-49EE-ABD3-513281184916}" srcOrd="0" destOrd="0" presId="urn:microsoft.com/office/officeart/2005/8/layout/vList2"/>
    <dgm:cxn modelId="{ACCB8752-E785-499C-A9F7-B256A7C7E2B8}" type="presOf" srcId="{FF46F42B-6331-49A0-B8CC-B392C4CA8BA0}" destId="{D6682E3E-DFB5-46AF-A105-CE8DB7461DDC}" srcOrd="0" destOrd="0" presId="urn:microsoft.com/office/officeart/2005/8/layout/vList2"/>
    <dgm:cxn modelId="{D3C47A86-789F-403D-9730-03846DD234FD}" type="presOf" srcId="{3B2DB04B-FC74-4FBF-AB11-E7E857C9D252}" destId="{F63204A7-7187-4FC2-87E8-77630AAEC14B}" srcOrd="0" destOrd="0" presId="urn:microsoft.com/office/officeart/2005/8/layout/vList2"/>
    <dgm:cxn modelId="{443E8888-BE5C-4E23-AA59-AD5A1DF07A0F}" srcId="{F5CBE775-9338-4BC8-8967-52E1E67BFDD7}" destId="{3B2DB04B-FC74-4FBF-AB11-E7E857C9D252}" srcOrd="4" destOrd="0" parTransId="{593D2A99-2C41-485F-A8DC-43AC24010255}" sibTransId="{5F22B42D-9B64-467A-BDD8-7779725E1603}"/>
    <dgm:cxn modelId="{F2494D9A-3D7B-4F7F-8313-AA5C8CE6643B}" type="presOf" srcId="{E70E14F4-DF81-4611-B8DC-9C14E338EDAC}" destId="{52065FD1-71E7-41E7-B04A-1795D065148E}" srcOrd="0" destOrd="0" presId="urn:microsoft.com/office/officeart/2005/8/layout/vList2"/>
    <dgm:cxn modelId="{E9C226A3-5F21-4632-85EE-C77C7A2A92EB}" type="presOf" srcId="{E40FE6DC-C87D-444A-BC62-67EC7AE1BACA}" destId="{44F917FA-3BD9-41AC-92EE-33A1C1935E6F}" srcOrd="0" destOrd="0" presId="urn:microsoft.com/office/officeart/2005/8/layout/vList2"/>
    <dgm:cxn modelId="{1B665DAA-650C-442E-96D9-C7DF742083A9}" type="presOf" srcId="{B8B821A8-0FC9-4C21-9E3C-7A4E791887B6}" destId="{BB7EEDEC-2D3E-4AB7-B5B7-99808006A9C9}" srcOrd="0" destOrd="0" presId="urn:microsoft.com/office/officeart/2005/8/layout/vList2"/>
    <dgm:cxn modelId="{4D7AC0B0-7E3B-4FBB-9B8F-A24D9ED5598F}" type="presOf" srcId="{D1D3A22C-84B4-4E61-99EB-35470EAC4BA5}" destId="{7DF3ED96-9A87-4686-BB4F-57C6D5DBEEBF}" srcOrd="0" destOrd="0" presId="urn:microsoft.com/office/officeart/2005/8/layout/vList2"/>
    <dgm:cxn modelId="{2158B5B4-F7B5-4FFD-8FF7-4B438F318F86}" srcId="{F5CBE775-9338-4BC8-8967-52E1E67BFDD7}" destId="{B8B821A8-0FC9-4C21-9E3C-7A4E791887B6}" srcOrd="5" destOrd="0" parTransId="{E6DFDD92-A80B-493F-82C3-EB9AE7F3A6F8}" sibTransId="{0734A93D-83FE-4B52-A1A7-45B1F70D84AD}"/>
    <dgm:cxn modelId="{506732C6-6D0E-4848-9E80-EFEAC246618D}" srcId="{F5CBE775-9338-4BC8-8967-52E1E67BFDD7}" destId="{CB5CBA59-E1B3-4CFE-BAB5-B4F9A2E61789}" srcOrd="0" destOrd="0" parTransId="{2E02C896-E314-4FC7-8B88-CB2CAADCEA18}" sibTransId="{0179F801-6B6E-40A9-A37F-289B547A6658}"/>
    <dgm:cxn modelId="{7AF647D9-B6D7-489B-8532-7BF8DCA39DE6}" type="presOf" srcId="{F5CBE775-9338-4BC8-8967-52E1E67BFDD7}" destId="{38C7DC45-CB3A-45F7-A620-500112692347}" srcOrd="0" destOrd="0" presId="urn:microsoft.com/office/officeart/2005/8/layout/vList2"/>
    <dgm:cxn modelId="{9DDF7988-0A52-4D75-9389-CA55748FCFDD}" type="presParOf" srcId="{38C7DC45-CB3A-45F7-A620-500112692347}" destId="{61B9E218-D64C-49EE-ABD3-513281184916}" srcOrd="0" destOrd="0" presId="urn:microsoft.com/office/officeart/2005/8/layout/vList2"/>
    <dgm:cxn modelId="{906C168B-6591-4168-9EE1-4E51328DD319}" type="presParOf" srcId="{38C7DC45-CB3A-45F7-A620-500112692347}" destId="{39B522B9-1864-4566-AE44-AF7A6EBA3A21}" srcOrd="1" destOrd="0" presId="urn:microsoft.com/office/officeart/2005/8/layout/vList2"/>
    <dgm:cxn modelId="{3B76314D-8CC9-4CA1-A283-EC84BA19C4AC}" type="presParOf" srcId="{38C7DC45-CB3A-45F7-A620-500112692347}" destId="{52065FD1-71E7-41E7-B04A-1795D065148E}" srcOrd="2" destOrd="0" presId="urn:microsoft.com/office/officeart/2005/8/layout/vList2"/>
    <dgm:cxn modelId="{E0153AC2-666D-4642-8511-6E66B7B46524}" type="presParOf" srcId="{38C7DC45-CB3A-45F7-A620-500112692347}" destId="{DC8DE1C7-060C-49DD-BDCD-D7FF712A55CB}" srcOrd="3" destOrd="0" presId="urn:microsoft.com/office/officeart/2005/8/layout/vList2"/>
    <dgm:cxn modelId="{9C50770E-CA06-4E97-ADD2-7E533797B569}" type="presParOf" srcId="{38C7DC45-CB3A-45F7-A620-500112692347}" destId="{D6682E3E-DFB5-46AF-A105-CE8DB7461DDC}" srcOrd="4" destOrd="0" presId="urn:microsoft.com/office/officeart/2005/8/layout/vList2"/>
    <dgm:cxn modelId="{13BEBDCE-1749-40B8-B3BC-B7E7FAD9151D}" type="presParOf" srcId="{38C7DC45-CB3A-45F7-A620-500112692347}" destId="{EAAEA806-006D-4527-B30D-CC6AE6AEF67D}" srcOrd="5" destOrd="0" presId="urn:microsoft.com/office/officeart/2005/8/layout/vList2"/>
    <dgm:cxn modelId="{B717FD42-F2F8-4048-8980-9BABE2B3AAA9}" type="presParOf" srcId="{38C7DC45-CB3A-45F7-A620-500112692347}" destId="{7DF3ED96-9A87-4686-BB4F-57C6D5DBEEBF}" srcOrd="6" destOrd="0" presId="urn:microsoft.com/office/officeart/2005/8/layout/vList2"/>
    <dgm:cxn modelId="{865A661A-0C80-48B5-8EBB-6EA16174DE5C}" type="presParOf" srcId="{38C7DC45-CB3A-45F7-A620-500112692347}" destId="{66103249-6546-4938-9D79-20735038DBE5}" srcOrd="7" destOrd="0" presId="urn:microsoft.com/office/officeart/2005/8/layout/vList2"/>
    <dgm:cxn modelId="{3ED2BAB0-051F-4464-BFE2-8CB77A97BFA2}" type="presParOf" srcId="{38C7DC45-CB3A-45F7-A620-500112692347}" destId="{F63204A7-7187-4FC2-87E8-77630AAEC14B}" srcOrd="8" destOrd="0" presId="urn:microsoft.com/office/officeart/2005/8/layout/vList2"/>
    <dgm:cxn modelId="{36233BC5-52EE-4B7A-9EF6-943666E36A70}" type="presParOf" srcId="{38C7DC45-CB3A-45F7-A620-500112692347}" destId="{E6CE891B-0795-4ECC-B9AB-0BF2E2E01628}" srcOrd="9" destOrd="0" presId="urn:microsoft.com/office/officeart/2005/8/layout/vList2"/>
    <dgm:cxn modelId="{E08DB539-87E0-4067-A7D3-C0F15DFA421E}" type="presParOf" srcId="{38C7DC45-CB3A-45F7-A620-500112692347}" destId="{BB7EEDEC-2D3E-4AB7-B5B7-99808006A9C9}" srcOrd="10" destOrd="0" presId="urn:microsoft.com/office/officeart/2005/8/layout/vList2"/>
    <dgm:cxn modelId="{F6442B97-B47A-48CE-B38A-CCBA4A7B4BEB}" type="presParOf" srcId="{38C7DC45-CB3A-45F7-A620-500112692347}" destId="{36241C9A-CC22-4872-AD95-9CE0AACFDCAD}" srcOrd="11" destOrd="0" presId="urn:microsoft.com/office/officeart/2005/8/layout/vList2"/>
    <dgm:cxn modelId="{B5D33A25-8DE5-4167-9773-6328271263C2}" type="presParOf" srcId="{38C7DC45-CB3A-45F7-A620-500112692347}" destId="{44F917FA-3BD9-41AC-92EE-33A1C1935E6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F484A-B7C1-4025-A79D-8826B666757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9B9D3B-CA42-4A99-9947-575FFD7FC2D3}">
      <dgm:prSet/>
      <dgm:spPr/>
      <dgm:t>
        <a:bodyPr/>
        <a:lstStyle/>
        <a:p>
          <a:r>
            <a:rPr lang="en-US"/>
            <a:t>BrowserTypes</a:t>
          </a:r>
        </a:p>
      </dgm:t>
    </dgm:pt>
    <dgm:pt modelId="{698E0C93-6BBE-44D7-9425-0E6B8F9177AB}" type="parTrans" cxnId="{870DEFF3-F9DA-41B3-93B8-181DF48860FC}">
      <dgm:prSet/>
      <dgm:spPr/>
      <dgm:t>
        <a:bodyPr/>
        <a:lstStyle/>
        <a:p>
          <a:endParaRPr lang="en-US"/>
        </a:p>
      </dgm:t>
    </dgm:pt>
    <dgm:pt modelId="{BA0221C0-580D-450E-9179-849FD11CFBC3}" type="sibTrans" cxnId="{870DEFF3-F9DA-41B3-93B8-181DF48860FC}">
      <dgm:prSet/>
      <dgm:spPr/>
      <dgm:t>
        <a:bodyPr/>
        <a:lstStyle/>
        <a:p>
          <a:endParaRPr lang="en-US"/>
        </a:p>
      </dgm:t>
    </dgm:pt>
    <dgm:pt modelId="{145E8D1E-BA24-46DA-8EB1-2A4AC7077176}">
      <dgm:prSet/>
      <dgm:spPr/>
      <dgm:t>
        <a:bodyPr/>
        <a:lstStyle/>
        <a:p>
          <a:r>
            <a:rPr lang="en-US"/>
            <a:t>Domains</a:t>
          </a:r>
        </a:p>
      </dgm:t>
    </dgm:pt>
    <dgm:pt modelId="{10AE8623-DFC9-44EE-8E07-4CEB31FE2051}" type="parTrans" cxnId="{F5F68FB1-B74F-4E11-882E-0E62DC4A5846}">
      <dgm:prSet/>
      <dgm:spPr/>
      <dgm:t>
        <a:bodyPr/>
        <a:lstStyle/>
        <a:p>
          <a:endParaRPr lang="en-US"/>
        </a:p>
      </dgm:t>
    </dgm:pt>
    <dgm:pt modelId="{21401FDC-8F69-4345-BF20-83FB6F756FA3}" type="sibTrans" cxnId="{F5F68FB1-B74F-4E11-882E-0E62DC4A5846}">
      <dgm:prSet/>
      <dgm:spPr/>
      <dgm:t>
        <a:bodyPr/>
        <a:lstStyle/>
        <a:p>
          <a:endParaRPr lang="en-US"/>
        </a:p>
      </dgm:t>
    </dgm:pt>
    <dgm:pt modelId="{79CD5A61-4AFE-4711-9CE2-D26BCCBDB7A7}">
      <dgm:prSet/>
      <dgm:spPr/>
      <dgm:t>
        <a:bodyPr/>
        <a:lstStyle/>
        <a:p>
          <a:r>
            <a:rPr lang="en-US"/>
            <a:t>LocatorType</a:t>
          </a:r>
        </a:p>
      </dgm:t>
    </dgm:pt>
    <dgm:pt modelId="{FE19750C-E4E5-4369-9918-61688FE5F642}" type="parTrans" cxnId="{6F8A592B-ED03-4084-9789-ADA22DA100CB}">
      <dgm:prSet/>
      <dgm:spPr/>
      <dgm:t>
        <a:bodyPr/>
        <a:lstStyle/>
        <a:p>
          <a:endParaRPr lang="en-US"/>
        </a:p>
      </dgm:t>
    </dgm:pt>
    <dgm:pt modelId="{9298CD32-A81B-41C5-95B5-726E5F1F5762}" type="sibTrans" cxnId="{6F8A592B-ED03-4084-9789-ADA22DA100CB}">
      <dgm:prSet/>
      <dgm:spPr/>
      <dgm:t>
        <a:bodyPr/>
        <a:lstStyle/>
        <a:p>
          <a:endParaRPr lang="en-US"/>
        </a:p>
      </dgm:t>
    </dgm:pt>
    <dgm:pt modelId="{EFB1C2F9-017D-427B-BF86-7FBE9396943C}">
      <dgm:prSet/>
      <dgm:spPr/>
      <dgm:t>
        <a:bodyPr/>
        <a:lstStyle/>
        <a:p>
          <a:r>
            <a:rPr lang="en-US"/>
            <a:t>LogStatus</a:t>
          </a:r>
        </a:p>
      </dgm:t>
    </dgm:pt>
    <dgm:pt modelId="{E51CCE06-C280-49EA-A155-4AAA4F0EA547}" type="parTrans" cxnId="{7D9146D1-45D7-41C7-B9F6-05136A84167C}">
      <dgm:prSet/>
      <dgm:spPr/>
      <dgm:t>
        <a:bodyPr/>
        <a:lstStyle/>
        <a:p>
          <a:endParaRPr lang="en-US"/>
        </a:p>
      </dgm:t>
    </dgm:pt>
    <dgm:pt modelId="{324A9D9C-2EDA-4165-B76E-D5BC3628449F}" type="sibTrans" cxnId="{7D9146D1-45D7-41C7-B9F6-05136A84167C}">
      <dgm:prSet/>
      <dgm:spPr/>
      <dgm:t>
        <a:bodyPr/>
        <a:lstStyle/>
        <a:p>
          <a:endParaRPr lang="en-US"/>
        </a:p>
      </dgm:t>
    </dgm:pt>
    <dgm:pt modelId="{C7E55A32-12D7-45A0-9734-5F4AE11F9339}">
      <dgm:prSet/>
      <dgm:spPr/>
      <dgm:t>
        <a:bodyPr/>
        <a:lstStyle/>
        <a:p>
          <a:r>
            <a:rPr lang="en-US"/>
            <a:t>SiteType</a:t>
          </a:r>
        </a:p>
      </dgm:t>
    </dgm:pt>
    <dgm:pt modelId="{DD28AD7B-70DF-42A5-AF6D-99DF6C628655}" type="parTrans" cxnId="{8A80C36D-716C-4FAB-88F2-0D64246FDCC4}">
      <dgm:prSet/>
      <dgm:spPr/>
      <dgm:t>
        <a:bodyPr/>
        <a:lstStyle/>
        <a:p>
          <a:endParaRPr lang="en-US"/>
        </a:p>
      </dgm:t>
    </dgm:pt>
    <dgm:pt modelId="{61A30186-D6DA-44D2-BA9B-C8D904E9C792}" type="sibTrans" cxnId="{8A80C36D-716C-4FAB-88F2-0D64246FDCC4}">
      <dgm:prSet/>
      <dgm:spPr/>
      <dgm:t>
        <a:bodyPr/>
        <a:lstStyle/>
        <a:p>
          <a:endParaRPr lang="en-US"/>
        </a:p>
      </dgm:t>
    </dgm:pt>
    <dgm:pt modelId="{CA73A545-95C7-411E-B2D0-9B1BC4F1DFD7}">
      <dgm:prSet/>
      <dgm:spPr/>
      <dgm:t>
        <a:bodyPr/>
        <a:lstStyle/>
        <a:p>
          <a:r>
            <a:rPr lang="en-US"/>
            <a:t>TestEnvironments</a:t>
          </a:r>
        </a:p>
      </dgm:t>
    </dgm:pt>
    <dgm:pt modelId="{D6246425-DF87-402A-9F24-EED57B291C7C}" type="parTrans" cxnId="{33945712-A72F-4AFF-A0D2-25CFE182590E}">
      <dgm:prSet/>
      <dgm:spPr/>
      <dgm:t>
        <a:bodyPr/>
        <a:lstStyle/>
        <a:p>
          <a:endParaRPr lang="en-US"/>
        </a:p>
      </dgm:t>
    </dgm:pt>
    <dgm:pt modelId="{88EEA636-215F-4C4E-9E7F-4BC9F0B987BF}" type="sibTrans" cxnId="{33945712-A72F-4AFF-A0D2-25CFE182590E}">
      <dgm:prSet/>
      <dgm:spPr/>
      <dgm:t>
        <a:bodyPr/>
        <a:lstStyle/>
        <a:p>
          <a:endParaRPr lang="en-US"/>
        </a:p>
      </dgm:t>
    </dgm:pt>
    <dgm:pt modelId="{E63EA933-1742-43EE-801D-4269F4D201ED}">
      <dgm:prSet/>
      <dgm:spPr/>
      <dgm:t>
        <a:bodyPr/>
        <a:lstStyle/>
        <a:p>
          <a:r>
            <a:rPr lang="en-US"/>
            <a:t>TestRailStatus</a:t>
          </a:r>
        </a:p>
      </dgm:t>
    </dgm:pt>
    <dgm:pt modelId="{1A439B95-F1A7-4E65-AFB9-4D9848DA8DA3}" type="parTrans" cxnId="{69F1FCF4-0D8D-4B67-90ED-0DDE6F1856ED}">
      <dgm:prSet/>
      <dgm:spPr/>
      <dgm:t>
        <a:bodyPr/>
        <a:lstStyle/>
        <a:p>
          <a:endParaRPr lang="en-US"/>
        </a:p>
      </dgm:t>
    </dgm:pt>
    <dgm:pt modelId="{41BFEAF6-3959-497E-860D-641DF733C2D0}" type="sibTrans" cxnId="{69F1FCF4-0D8D-4B67-90ED-0DDE6F1856ED}">
      <dgm:prSet/>
      <dgm:spPr/>
      <dgm:t>
        <a:bodyPr/>
        <a:lstStyle/>
        <a:p>
          <a:endParaRPr lang="en-US"/>
        </a:p>
      </dgm:t>
    </dgm:pt>
    <dgm:pt modelId="{A4490341-75F0-4337-8092-DF8EDBDC6576}">
      <dgm:prSet/>
      <dgm:spPr/>
      <dgm:t>
        <a:bodyPr/>
        <a:lstStyle/>
        <a:p>
          <a:r>
            <a:rPr lang="en-US"/>
            <a:t>TestStatus</a:t>
          </a:r>
        </a:p>
      </dgm:t>
    </dgm:pt>
    <dgm:pt modelId="{4C0B8A6F-BE79-402B-A539-775939FB05EF}" type="parTrans" cxnId="{72A9DBF1-6A87-4D08-93B0-FF180EB07E0F}">
      <dgm:prSet/>
      <dgm:spPr/>
      <dgm:t>
        <a:bodyPr/>
        <a:lstStyle/>
        <a:p>
          <a:endParaRPr lang="en-US"/>
        </a:p>
      </dgm:t>
    </dgm:pt>
    <dgm:pt modelId="{B557AD21-E8EF-42C8-A1CB-655CA8593C59}" type="sibTrans" cxnId="{72A9DBF1-6A87-4D08-93B0-FF180EB07E0F}">
      <dgm:prSet/>
      <dgm:spPr/>
      <dgm:t>
        <a:bodyPr/>
        <a:lstStyle/>
        <a:p>
          <a:endParaRPr lang="en-US"/>
        </a:p>
      </dgm:t>
    </dgm:pt>
    <dgm:pt modelId="{D9385472-EF3A-4478-B6ED-D8BDEF2E8137}" type="pres">
      <dgm:prSet presAssocID="{C0EF484A-B7C1-4025-A79D-8826B6667578}" presName="vert0" presStyleCnt="0">
        <dgm:presLayoutVars>
          <dgm:dir/>
          <dgm:animOne val="branch"/>
          <dgm:animLvl val="lvl"/>
        </dgm:presLayoutVars>
      </dgm:prSet>
      <dgm:spPr/>
    </dgm:pt>
    <dgm:pt modelId="{9F37040A-811A-47FD-BB22-625FCFD044DD}" type="pres">
      <dgm:prSet presAssocID="{EE9B9D3B-CA42-4A99-9947-575FFD7FC2D3}" presName="thickLine" presStyleLbl="alignNode1" presStyleIdx="0" presStyleCnt="8"/>
      <dgm:spPr/>
    </dgm:pt>
    <dgm:pt modelId="{5D6091DE-153B-485B-946D-1DFFCD8D523C}" type="pres">
      <dgm:prSet presAssocID="{EE9B9D3B-CA42-4A99-9947-575FFD7FC2D3}" presName="horz1" presStyleCnt="0"/>
      <dgm:spPr/>
    </dgm:pt>
    <dgm:pt modelId="{222C1BA8-1454-4C8E-B72B-5E39AD8B2E90}" type="pres">
      <dgm:prSet presAssocID="{EE9B9D3B-CA42-4A99-9947-575FFD7FC2D3}" presName="tx1" presStyleLbl="revTx" presStyleIdx="0" presStyleCnt="8"/>
      <dgm:spPr/>
    </dgm:pt>
    <dgm:pt modelId="{521CDB24-9176-49F8-AD0F-E236EBC47FE1}" type="pres">
      <dgm:prSet presAssocID="{EE9B9D3B-CA42-4A99-9947-575FFD7FC2D3}" presName="vert1" presStyleCnt="0"/>
      <dgm:spPr/>
    </dgm:pt>
    <dgm:pt modelId="{68758BDC-1134-403C-BB6B-42AF78BDC7A7}" type="pres">
      <dgm:prSet presAssocID="{145E8D1E-BA24-46DA-8EB1-2A4AC7077176}" presName="thickLine" presStyleLbl="alignNode1" presStyleIdx="1" presStyleCnt="8"/>
      <dgm:spPr/>
    </dgm:pt>
    <dgm:pt modelId="{77FAE1D3-A215-482C-94E2-4D709D0361D3}" type="pres">
      <dgm:prSet presAssocID="{145E8D1E-BA24-46DA-8EB1-2A4AC7077176}" presName="horz1" presStyleCnt="0"/>
      <dgm:spPr/>
    </dgm:pt>
    <dgm:pt modelId="{365AFD33-42C3-4211-A309-29450A79DFFB}" type="pres">
      <dgm:prSet presAssocID="{145E8D1E-BA24-46DA-8EB1-2A4AC7077176}" presName="tx1" presStyleLbl="revTx" presStyleIdx="1" presStyleCnt="8"/>
      <dgm:spPr/>
    </dgm:pt>
    <dgm:pt modelId="{E3C4F2CC-FF7E-4E2A-8694-968497A53AA8}" type="pres">
      <dgm:prSet presAssocID="{145E8D1E-BA24-46DA-8EB1-2A4AC7077176}" presName="vert1" presStyleCnt="0"/>
      <dgm:spPr/>
    </dgm:pt>
    <dgm:pt modelId="{D9E5860B-2D33-45AA-B706-D657DD79DEAC}" type="pres">
      <dgm:prSet presAssocID="{79CD5A61-4AFE-4711-9CE2-D26BCCBDB7A7}" presName="thickLine" presStyleLbl="alignNode1" presStyleIdx="2" presStyleCnt="8"/>
      <dgm:spPr/>
    </dgm:pt>
    <dgm:pt modelId="{75336574-5084-4559-AD2D-7C1138ED8BAE}" type="pres">
      <dgm:prSet presAssocID="{79CD5A61-4AFE-4711-9CE2-D26BCCBDB7A7}" presName="horz1" presStyleCnt="0"/>
      <dgm:spPr/>
    </dgm:pt>
    <dgm:pt modelId="{B658E569-9431-4801-950B-0EED81448A25}" type="pres">
      <dgm:prSet presAssocID="{79CD5A61-4AFE-4711-9CE2-D26BCCBDB7A7}" presName="tx1" presStyleLbl="revTx" presStyleIdx="2" presStyleCnt="8"/>
      <dgm:spPr/>
    </dgm:pt>
    <dgm:pt modelId="{83FF01B5-12D3-4E58-BF7D-8C004D33D94C}" type="pres">
      <dgm:prSet presAssocID="{79CD5A61-4AFE-4711-9CE2-D26BCCBDB7A7}" presName="vert1" presStyleCnt="0"/>
      <dgm:spPr/>
    </dgm:pt>
    <dgm:pt modelId="{BD84E033-3E74-40DE-8C87-22F68C0D7B87}" type="pres">
      <dgm:prSet presAssocID="{EFB1C2F9-017D-427B-BF86-7FBE9396943C}" presName="thickLine" presStyleLbl="alignNode1" presStyleIdx="3" presStyleCnt="8"/>
      <dgm:spPr/>
    </dgm:pt>
    <dgm:pt modelId="{36A91F91-6822-4909-A0BC-62766546A554}" type="pres">
      <dgm:prSet presAssocID="{EFB1C2F9-017D-427B-BF86-7FBE9396943C}" presName="horz1" presStyleCnt="0"/>
      <dgm:spPr/>
    </dgm:pt>
    <dgm:pt modelId="{C68DEFBB-EBDA-456D-B16F-509EFCF224B5}" type="pres">
      <dgm:prSet presAssocID="{EFB1C2F9-017D-427B-BF86-7FBE9396943C}" presName="tx1" presStyleLbl="revTx" presStyleIdx="3" presStyleCnt="8"/>
      <dgm:spPr/>
    </dgm:pt>
    <dgm:pt modelId="{CFC3AA55-4C8B-40C7-806E-1EBC8A1F9B94}" type="pres">
      <dgm:prSet presAssocID="{EFB1C2F9-017D-427B-BF86-7FBE9396943C}" presName="vert1" presStyleCnt="0"/>
      <dgm:spPr/>
    </dgm:pt>
    <dgm:pt modelId="{2B3D208E-1A6C-488F-B514-6493ACF4E2DD}" type="pres">
      <dgm:prSet presAssocID="{C7E55A32-12D7-45A0-9734-5F4AE11F9339}" presName="thickLine" presStyleLbl="alignNode1" presStyleIdx="4" presStyleCnt="8"/>
      <dgm:spPr/>
    </dgm:pt>
    <dgm:pt modelId="{8BACD582-38AE-4D22-B168-5236FAEFEB57}" type="pres">
      <dgm:prSet presAssocID="{C7E55A32-12D7-45A0-9734-5F4AE11F9339}" presName="horz1" presStyleCnt="0"/>
      <dgm:spPr/>
    </dgm:pt>
    <dgm:pt modelId="{DB391A6C-8B92-4E3C-9CD4-19ED10663580}" type="pres">
      <dgm:prSet presAssocID="{C7E55A32-12D7-45A0-9734-5F4AE11F9339}" presName="tx1" presStyleLbl="revTx" presStyleIdx="4" presStyleCnt="8"/>
      <dgm:spPr/>
    </dgm:pt>
    <dgm:pt modelId="{4BE7DC7A-23A0-4DF8-A259-E02776E9AF71}" type="pres">
      <dgm:prSet presAssocID="{C7E55A32-12D7-45A0-9734-5F4AE11F9339}" presName="vert1" presStyleCnt="0"/>
      <dgm:spPr/>
    </dgm:pt>
    <dgm:pt modelId="{7D06F24C-8629-4D25-9F47-52BF680195FB}" type="pres">
      <dgm:prSet presAssocID="{CA73A545-95C7-411E-B2D0-9B1BC4F1DFD7}" presName="thickLine" presStyleLbl="alignNode1" presStyleIdx="5" presStyleCnt="8"/>
      <dgm:spPr/>
    </dgm:pt>
    <dgm:pt modelId="{00213B9B-C2F8-463A-8F75-C904339C5EE6}" type="pres">
      <dgm:prSet presAssocID="{CA73A545-95C7-411E-B2D0-9B1BC4F1DFD7}" presName="horz1" presStyleCnt="0"/>
      <dgm:spPr/>
    </dgm:pt>
    <dgm:pt modelId="{8FD666C1-FD10-4C5A-A053-5CDCFBBAF734}" type="pres">
      <dgm:prSet presAssocID="{CA73A545-95C7-411E-B2D0-9B1BC4F1DFD7}" presName="tx1" presStyleLbl="revTx" presStyleIdx="5" presStyleCnt="8"/>
      <dgm:spPr/>
    </dgm:pt>
    <dgm:pt modelId="{11D1470F-6A2A-413C-B0B2-6C8171FBDD47}" type="pres">
      <dgm:prSet presAssocID="{CA73A545-95C7-411E-B2D0-9B1BC4F1DFD7}" presName="vert1" presStyleCnt="0"/>
      <dgm:spPr/>
    </dgm:pt>
    <dgm:pt modelId="{CF2167D2-51F4-477B-A10F-3A931B1DBC6C}" type="pres">
      <dgm:prSet presAssocID="{E63EA933-1742-43EE-801D-4269F4D201ED}" presName="thickLine" presStyleLbl="alignNode1" presStyleIdx="6" presStyleCnt="8"/>
      <dgm:spPr/>
    </dgm:pt>
    <dgm:pt modelId="{CD31B853-9E09-4A76-8B69-D8E5A0345E39}" type="pres">
      <dgm:prSet presAssocID="{E63EA933-1742-43EE-801D-4269F4D201ED}" presName="horz1" presStyleCnt="0"/>
      <dgm:spPr/>
    </dgm:pt>
    <dgm:pt modelId="{3F107D87-FD27-4049-8A15-A9BD8E72AC15}" type="pres">
      <dgm:prSet presAssocID="{E63EA933-1742-43EE-801D-4269F4D201ED}" presName="tx1" presStyleLbl="revTx" presStyleIdx="6" presStyleCnt="8"/>
      <dgm:spPr/>
    </dgm:pt>
    <dgm:pt modelId="{215214DF-F131-4AD9-9DA5-0B41DBE68313}" type="pres">
      <dgm:prSet presAssocID="{E63EA933-1742-43EE-801D-4269F4D201ED}" presName="vert1" presStyleCnt="0"/>
      <dgm:spPr/>
    </dgm:pt>
    <dgm:pt modelId="{7C714D4D-C940-4DFB-8304-C84265E6F834}" type="pres">
      <dgm:prSet presAssocID="{A4490341-75F0-4337-8092-DF8EDBDC6576}" presName="thickLine" presStyleLbl="alignNode1" presStyleIdx="7" presStyleCnt="8"/>
      <dgm:spPr/>
    </dgm:pt>
    <dgm:pt modelId="{8403F016-B138-4BB7-A9A3-96E81D528664}" type="pres">
      <dgm:prSet presAssocID="{A4490341-75F0-4337-8092-DF8EDBDC6576}" presName="horz1" presStyleCnt="0"/>
      <dgm:spPr/>
    </dgm:pt>
    <dgm:pt modelId="{51D5AF68-FECC-440A-9B67-000E5A6C61EA}" type="pres">
      <dgm:prSet presAssocID="{A4490341-75F0-4337-8092-DF8EDBDC6576}" presName="tx1" presStyleLbl="revTx" presStyleIdx="7" presStyleCnt="8"/>
      <dgm:spPr/>
    </dgm:pt>
    <dgm:pt modelId="{99908C1C-9515-4C42-9B39-C30A7186A41F}" type="pres">
      <dgm:prSet presAssocID="{A4490341-75F0-4337-8092-DF8EDBDC6576}" presName="vert1" presStyleCnt="0"/>
      <dgm:spPr/>
    </dgm:pt>
  </dgm:ptLst>
  <dgm:cxnLst>
    <dgm:cxn modelId="{33945712-A72F-4AFF-A0D2-25CFE182590E}" srcId="{C0EF484A-B7C1-4025-A79D-8826B6667578}" destId="{CA73A545-95C7-411E-B2D0-9B1BC4F1DFD7}" srcOrd="5" destOrd="0" parTransId="{D6246425-DF87-402A-9F24-EED57B291C7C}" sibTransId="{88EEA636-215F-4C4E-9E7F-4BC9F0B987BF}"/>
    <dgm:cxn modelId="{6F8A592B-ED03-4084-9789-ADA22DA100CB}" srcId="{C0EF484A-B7C1-4025-A79D-8826B6667578}" destId="{79CD5A61-4AFE-4711-9CE2-D26BCCBDB7A7}" srcOrd="2" destOrd="0" parTransId="{FE19750C-E4E5-4369-9918-61688FE5F642}" sibTransId="{9298CD32-A81B-41C5-95B5-726E5F1F5762}"/>
    <dgm:cxn modelId="{6A7E7E34-1FA8-4E00-8976-81E6EE29BF65}" type="presOf" srcId="{145E8D1E-BA24-46DA-8EB1-2A4AC7077176}" destId="{365AFD33-42C3-4211-A309-29450A79DFFB}" srcOrd="0" destOrd="0" presId="urn:microsoft.com/office/officeart/2008/layout/LinedList"/>
    <dgm:cxn modelId="{CFB77436-24DE-49DC-BD30-0A56A415A87D}" type="presOf" srcId="{C7E55A32-12D7-45A0-9734-5F4AE11F9339}" destId="{DB391A6C-8B92-4E3C-9CD4-19ED10663580}" srcOrd="0" destOrd="0" presId="urn:microsoft.com/office/officeart/2008/layout/LinedList"/>
    <dgm:cxn modelId="{0E92313F-1A71-47B3-ACB9-8CE8A7844791}" type="presOf" srcId="{79CD5A61-4AFE-4711-9CE2-D26BCCBDB7A7}" destId="{B658E569-9431-4801-950B-0EED81448A25}" srcOrd="0" destOrd="0" presId="urn:microsoft.com/office/officeart/2008/layout/LinedList"/>
    <dgm:cxn modelId="{8A80C36D-716C-4FAB-88F2-0D64246FDCC4}" srcId="{C0EF484A-B7C1-4025-A79D-8826B6667578}" destId="{C7E55A32-12D7-45A0-9734-5F4AE11F9339}" srcOrd="4" destOrd="0" parTransId="{DD28AD7B-70DF-42A5-AF6D-99DF6C628655}" sibTransId="{61A30186-D6DA-44D2-BA9B-C8D904E9C792}"/>
    <dgm:cxn modelId="{F77B1674-65C0-4758-8AA3-2B6D61F642EA}" type="presOf" srcId="{C0EF484A-B7C1-4025-A79D-8826B6667578}" destId="{D9385472-EF3A-4478-B6ED-D8BDEF2E8137}" srcOrd="0" destOrd="0" presId="urn:microsoft.com/office/officeart/2008/layout/LinedList"/>
    <dgm:cxn modelId="{13739A5A-1FE7-4BDB-BEE0-ED82BE3F90E4}" type="presOf" srcId="{CA73A545-95C7-411E-B2D0-9B1BC4F1DFD7}" destId="{8FD666C1-FD10-4C5A-A053-5CDCFBBAF734}" srcOrd="0" destOrd="0" presId="urn:microsoft.com/office/officeart/2008/layout/LinedList"/>
    <dgm:cxn modelId="{284DB397-E326-47C0-AF9C-04A67B985D78}" type="presOf" srcId="{A4490341-75F0-4337-8092-DF8EDBDC6576}" destId="{51D5AF68-FECC-440A-9B67-000E5A6C61EA}" srcOrd="0" destOrd="0" presId="urn:microsoft.com/office/officeart/2008/layout/LinedList"/>
    <dgm:cxn modelId="{919192AA-B515-4078-987E-7E664AEFA18E}" type="presOf" srcId="{EFB1C2F9-017D-427B-BF86-7FBE9396943C}" destId="{C68DEFBB-EBDA-456D-B16F-509EFCF224B5}" srcOrd="0" destOrd="0" presId="urn:microsoft.com/office/officeart/2008/layout/LinedList"/>
    <dgm:cxn modelId="{F5F68FB1-B74F-4E11-882E-0E62DC4A5846}" srcId="{C0EF484A-B7C1-4025-A79D-8826B6667578}" destId="{145E8D1E-BA24-46DA-8EB1-2A4AC7077176}" srcOrd="1" destOrd="0" parTransId="{10AE8623-DFC9-44EE-8E07-4CEB31FE2051}" sibTransId="{21401FDC-8F69-4345-BF20-83FB6F756FA3}"/>
    <dgm:cxn modelId="{99BDA6B1-6F34-4343-B321-F49D6063B0FF}" type="presOf" srcId="{E63EA933-1742-43EE-801D-4269F4D201ED}" destId="{3F107D87-FD27-4049-8A15-A9BD8E72AC15}" srcOrd="0" destOrd="0" presId="urn:microsoft.com/office/officeart/2008/layout/LinedList"/>
    <dgm:cxn modelId="{7D9146D1-45D7-41C7-B9F6-05136A84167C}" srcId="{C0EF484A-B7C1-4025-A79D-8826B6667578}" destId="{EFB1C2F9-017D-427B-BF86-7FBE9396943C}" srcOrd="3" destOrd="0" parTransId="{E51CCE06-C280-49EA-A155-4AAA4F0EA547}" sibTransId="{324A9D9C-2EDA-4165-B76E-D5BC3628449F}"/>
    <dgm:cxn modelId="{CE91B3D8-A2A5-48BC-8203-C8EF2D610163}" type="presOf" srcId="{EE9B9D3B-CA42-4A99-9947-575FFD7FC2D3}" destId="{222C1BA8-1454-4C8E-B72B-5E39AD8B2E90}" srcOrd="0" destOrd="0" presId="urn:microsoft.com/office/officeart/2008/layout/LinedList"/>
    <dgm:cxn modelId="{72A9DBF1-6A87-4D08-93B0-FF180EB07E0F}" srcId="{C0EF484A-B7C1-4025-A79D-8826B6667578}" destId="{A4490341-75F0-4337-8092-DF8EDBDC6576}" srcOrd="7" destOrd="0" parTransId="{4C0B8A6F-BE79-402B-A539-775939FB05EF}" sibTransId="{B557AD21-E8EF-42C8-A1CB-655CA8593C59}"/>
    <dgm:cxn modelId="{870DEFF3-F9DA-41B3-93B8-181DF48860FC}" srcId="{C0EF484A-B7C1-4025-A79D-8826B6667578}" destId="{EE9B9D3B-CA42-4A99-9947-575FFD7FC2D3}" srcOrd="0" destOrd="0" parTransId="{698E0C93-6BBE-44D7-9425-0E6B8F9177AB}" sibTransId="{BA0221C0-580D-450E-9179-849FD11CFBC3}"/>
    <dgm:cxn modelId="{69F1FCF4-0D8D-4B67-90ED-0DDE6F1856ED}" srcId="{C0EF484A-B7C1-4025-A79D-8826B6667578}" destId="{E63EA933-1742-43EE-801D-4269F4D201ED}" srcOrd="6" destOrd="0" parTransId="{1A439B95-F1A7-4E65-AFB9-4D9848DA8DA3}" sibTransId="{41BFEAF6-3959-497E-860D-641DF733C2D0}"/>
    <dgm:cxn modelId="{B81A57E3-4D64-4108-9EB6-F22DC1D25931}" type="presParOf" srcId="{D9385472-EF3A-4478-B6ED-D8BDEF2E8137}" destId="{9F37040A-811A-47FD-BB22-625FCFD044DD}" srcOrd="0" destOrd="0" presId="urn:microsoft.com/office/officeart/2008/layout/LinedList"/>
    <dgm:cxn modelId="{53B52335-8B02-4933-9879-642DEB8E328D}" type="presParOf" srcId="{D9385472-EF3A-4478-B6ED-D8BDEF2E8137}" destId="{5D6091DE-153B-485B-946D-1DFFCD8D523C}" srcOrd="1" destOrd="0" presId="urn:microsoft.com/office/officeart/2008/layout/LinedList"/>
    <dgm:cxn modelId="{CBB98F1F-445E-4D20-AA9C-2E5DAB50104A}" type="presParOf" srcId="{5D6091DE-153B-485B-946D-1DFFCD8D523C}" destId="{222C1BA8-1454-4C8E-B72B-5E39AD8B2E90}" srcOrd="0" destOrd="0" presId="urn:microsoft.com/office/officeart/2008/layout/LinedList"/>
    <dgm:cxn modelId="{AF6DC7E8-39FC-43D5-999C-43CEA5155743}" type="presParOf" srcId="{5D6091DE-153B-485B-946D-1DFFCD8D523C}" destId="{521CDB24-9176-49F8-AD0F-E236EBC47FE1}" srcOrd="1" destOrd="0" presId="urn:microsoft.com/office/officeart/2008/layout/LinedList"/>
    <dgm:cxn modelId="{8F472F5B-D64A-4130-ACF3-845C4C930B94}" type="presParOf" srcId="{D9385472-EF3A-4478-B6ED-D8BDEF2E8137}" destId="{68758BDC-1134-403C-BB6B-42AF78BDC7A7}" srcOrd="2" destOrd="0" presId="urn:microsoft.com/office/officeart/2008/layout/LinedList"/>
    <dgm:cxn modelId="{B35C3794-C448-42A2-B092-5C7E41ADD585}" type="presParOf" srcId="{D9385472-EF3A-4478-B6ED-D8BDEF2E8137}" destId="{77FAE1D3-A215-482C-94E2-4D709D0361D3}" srcOrd="3" destOrd="0" presId="urn:microsoft.com/office/officeart/2008/layout/LinedList"/>
    <dgm:cxn modelId="{6FF65C04-1296-4936-B788-028C9A3260BD}" type="presParOf" srcId="{77FAE1D3-A215-482C-94E2-4D709D0361D3}" destId="{365AFD33-42C3-4211-A309-29450A79DFFB}" srcOrd="0" destOrd="0" presId="urn:microsoft.com/office/officeart/2008/layout/LinedList"/>
    <dgm:cxn modelId="{D8A642FF-0A2E-43F3-B034-A19FEA30C65C}" type="presParOf" srcId="{77FAE1D3-A215-482C-94E2-4D709D0361D3}" destId="{E3C4F2CC-FF7E-4E2A-8694-968497A53AA8}" srcOrd="1" destOrd="0" presId="urn:microsoft.com/office/officeart/2008/layout/LinedList"/>
    <dgm:cxn modelId="{15819356-AFE4-4430-9A0D-63FE3868B8C9}" type="presParOf" srcId="{D9385472-EF3A-4478-B6ED-D8BDEF2E8137}" destId="{D9E5860B-2D33-45AA-B706-D657DD79DEAC}" srcOrd="4" destOrd="0" presId="urn:microsoft.com/office/officeart/2008/layout/LinedList"/>
    <dgm:cxn modelId="{932A4108-9553-4489-A9AF-931CDA19ED42}" type="presParOf" srcId="{D9385472-EF3A-4478-B6ED-D8BDEF2E8137}" destId="{75336574-5084-4559-AD2D-7C1138ED8BAE}" srcOrd="5" destOrd="0" presId="urn:microsoft.com/office/officeart/2008/layout/LinedList"/>
    <dgm:cxn modelId="{9BDCDCB7-B35E-415C-B0B3-D208425A19C9}" type="presParOf" srcId="{75336574-5084-4559-AD2D-7C1138ED8BAE}" destId="{B658E569-9431-4801-950B-0EED81448A25}" srcOrd="0" destOrd="0" presId="urn:microsoft.com/office/officeart/2008/layout/LinedList"/>
    <dgm:cxn modelId="{DD0A50FE-1A67-4731-85E8-EA2C9C794713}" type="presParOf" srcId="{75336574-5084-4559-AD2D-7C1138ED8BAE}" destId="{83FF01B5-12D3-4E58-BF7D-8C004D33D94C}" srcOrd="1" destOrd="0" presId="urn:microsoft.com/office/officeart/2008/layout/LinedList"/>
    <dgm:cxn modelId="{1B1A2D93-86CC-4F8B-9467-9A3E4676461B}" type="presParOf" srcId="{D9385472-EF3A-4478-B6ED-D8BDEF2E8137}" destId="{BD84E033-3E74-40DE-8C87-22F68C0D7B87}" srcOrd="6" destOrd="0" presId="urn:microsoft.com/office/officeart/2008/layout/LinedList"/>
    <dgm:cxn modelId="{A1A10F95-FF9C-4446-BF90-381D5C462822}" type="presParOf" srcId="{D9385472-EF3A-4478-B6ED-D8BDEF2E8137}" destId="{36A91F91-6822-4909-A0BC-62766546A554}" srcOrd="7" destOrd="0" presId="urn:microsoft.com/office/officeart/2008/layout/LinedList"/>
    <dgm:cxn modelId="{3D3865B0-77F7-4F38-9910-D03B004E2D0E}" type="presParOf" srcId="{36A91F91-6822-4909-A0BC-62766546A554}" destId="{C68DEFBB-EBDA-456D-B16F-509EFCF224B5}" srcOrd="0" destOrd="0" presId="urn:microsoft.com/office/officeart/2008/layout/LinedList"/>
    <dgm:cxn modelId="{8F34E999-8A07-469F-93ED-9887B18DAF25}" type="presParOf" srcId="{36A91F91-6822-4909-A0BC-62766546A554}" destId="{CFC3AA55-4C8B-40C7-806E-1EBC8A1F9B94}" srcOrd="1" destOrd="0" presId="urn:microsoft.com/office/officeart/2008/layout/LinedList"/>
    <dgm:cxn modelId="{C126F5A5-946A-46F8-96E2-8AD2438C3BAE}" type="presParOf" srcId="{D9385472-EF3A-4478-B6ED-D8BDEF2E8137}" destId="{2B3D208E-1A6C-488F-B514-6493ACF4E2DD}" srcOrd="8" destOrd="0" presId="urn:microsoft.com/office/officeart/2008/layout/LinedList"/>
    <dgm:cxn modelId="{B3FC7773-61FA-4224-8EE8-027262A1D36F}" type="presParOf" srcId="{D9385472-EF3A-4478-B6ED-D8BDEF2E8137}" destId="{8BACD582-38AE-4D22-B168-5236FAEFEB57}" srcOrd="9" destOrd="0" presId="urn:microsoft.com/office/officeart/2008/layout/LinedList"/>
    <dgm:cxn modelId="{E8B2250F-2568-4116-986C-4B23ECDB6AF0}" type="presParOf" srcId="{8BACD582-38AE-4D22-B168-5236FAEFEB57}" destId="{DB391A6C-8B92-4E3C-9CD4-19ED10663580}" srcOrd="0" destOrd="0" presId="urn:microsoft.com/office/officeart/2008/layout/LinedList"/>
    <dgm:cxn modelId="{3DC3E607-7AA4-4074-8810-2101DF22D8D8}" type="presParOf" srcId="{8BACD582-38AE-4D22-B168-5236FAEFEB57}" destId="{4BE7DC7A-23A0-4DF8-A259-E02776E9AF71}" srcOrd="1" destOrd="0" presId="urn:microsoft.com/office/officeart/2008/layout/LinedList"/>
    <dgm:cxn modelId="{0D76051F-D5BD-476E-B69A-99E2DB2C5E72}" type="presParOf" srcId="{D9385472-EF3A-4478-B6ED-D8BDEF2E8137}" destId="{7D06F24C-8629-4D25-9F47-52BF680195FB}" srcOrd="10" destOrd="0" presId="urn:microsoft.com/office/officeart/2008/layout/LinedList"/>
    <dgm:cxn modelId="{75E104E1-6514-4C68-A570-BB8E5555D32C}" type="presParOf" srcId="{D9385472-EF3A-4478-B6ED-D8BDEF2E8137}" destId="{00213B9B-C2F8-463A-8F75-C904339C5EE6}" srcOrd="11" destOrd="0" presId="urn:microsoft.com/office/officeart/2008/layout/LinedList"/>
    <dgm:cxn modelId="{8E92506C-684F-41FB-96A2-32D4E9D63F2F}" type="presParOf" srcId="{00213B9B-C2F8-463A-8F75-C904339C5EE6}" destId="{8FD666C1-FD10-4C5A-A053-5CDCFBBAF734}" srcOrd="0" destOrd="0" presId="urn:microsoft.com/office/officeart/2008/layout/LinedList"/>
    <dgm:cxn modelId="{38F44BCD-E2A9-41AD-BC79-05D2A717F226}" type="presParOf" srcId="{00213B9B-C2F8-463A-8F75-C904339C5EE6}" destId="{11D1470F-6A2A-413C-B0B2-6C8171FBDD47}" srcOrd="1" destOrd="0" presId="urn:microsoft.com/office/officeart/2008/layout/LinedList"/>
    <dgm:cxn modelId="{3B35CC9A-B7E4-4A47-91A3-8F852F1024C4}" type="presParOf" srcId="{D9385472-EF3A-4478-B6ED-D8BDEF2E8137}" destId="{CF2167D2-51F4-477B-A10F-3A931B1DBC6C}" srcOrd="12" destOrd="0" presId="urn:microsoft.com/office/officeart/2008/layout/LinedList"/>
    <dgm:cxn modelId="{4753FFD4-9C87-46D2-B72D-E92005F8A675}" type="presParOf" srcId="{D9385472-EF3A-4478-B6ED-D8BDEF2E8137}" destId="{CD31B853-9E09-4A76-8B69-D8E5A0345E39}" srcOrd="13" destOrd="0" presId="urn:microsoft.com/office/officeart/2008/layout/LinedList"/>
    <dgm:cxn modelId="{80513F7B-3D51-4976-A0EE-255524238456}" type="presParOf" srcId="{CD31B853-9E09-4A76-8B69-D8E5A0345E39}" destId="{3F107D87-FD27-4049-8A15-A9BD8E72AC15}" srcOrd="0" destOrd="0" presId="urn:microsoft.com/office/officeart/2008/layout/LinedList"/>
    <dgm:cxn modelId="{A33ADD25-7B55-4640-9780-9F7855C96BAE}" type="presParOf" srcId="{CD31B853-9E09-4A76-8B69-D8E5A0345E39}" destId="{215214DF-F131-4AD9-9DA5-0B41DBE68313}" srcOrd="1" destOrd="0" presId="urn:microsoft.com/office/officeart/2008/layout/LinedList"/>
    <dgm:cxn modelId="{14E6D4CE-C73C-4D26-98AB-95BEF4B7D14D}" type="presParOf" srcId="{D9385472-EF3A-4478-B6ED-D8BDEF2E8137}" destId="{7C714D4D-C940-4DFB-8304-C84265E6F834}" srcOrd="14" destOrd="0" presId="urn:microsoft.com/office/officeart/2008/layout/LinedList"/>
    <dgm:cxn modelId="{7336B492-FED2-44BD-B46E-F41F90A44765}" type="presParOf" srcId="{D9385472-EF3A-4478-B6ED-D8BDEF2E8137}" destId="{8403F016-B138-4BB7-A9A3-96E81D528664}" srcOrd="15" destOrd="0" presId="urn:microsoft.com/office/officeart/2008/layout/LinedList"/>
    <dgm:cxn modelId="{15C77007-3D0C-43FD-9332-C37C964D469E}" type="presParOf" srcId="{8403F016-B138-4BB7-A9A3-96E81D528664}" destId="{51D5AF68-FECC-440A-9B67-000E5A6C61EA}" srcOrd="0" destOrd="0" presId="urn:microsoft.com/office/officeart/2008/layout/LinedList"/>
    <dgm:cxn modelId="{8604E10A-3C38-420B-8C11-106203389964}" type="presParOf" srcId="{8403F016-B138-4BB7-A9A3-96E81D528664}" destId="{99908C1C-9515-4C42-9B39-C30A7186A4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FA66E8-B6D3-4387-BAFF-76B5C8EBE2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1D32D4-96D2-429D-991D-DC2D5158F5DD}">
      <dgm:prSet/>
      <dgm:spPr/>
      <dgm:t>
        <a:bodyPr/>
        <a:lstStyle/>
        <a:p>
          <a:r>
            <a:rPr lang="en-US"/>
            <a:t>Extension Method enables us to add methods to existing types without creating a new derived type, recompiling, or modify the original types</a:t>
          </a:r>
        </a:p>
      </dgm:t>
    </dgm:pt>
    <dgm:pt modelId="{013BE41B-D971-450C-9AA2-D8A9C4369DB0}" type="parTrans" cxnId="{F320A03C-7930-4F1A-B63E-0781561B6B08}">
      <dgm:prSet/>
      <dgm:spPr/>
      <dgm:t>
        <a:bodyPr/>
        <a:lstStyle/>
        <a:p>
          <a:endParaRPr lang="en-US"/>
        </a:p>
      </dgm:t>
    </dgm:pt>
    <dgm:pt modelId="{82C367EE-FA1E-4726-8E4B-122F247DD7E2}" type="sibTrans" cxnId="{F320A03C-7930-4F1A-B63E-0781561B6B08}">
      <dgm:prSet/>
      <dgm:spPr/>
      <dgm:t>
        <a:bodyPr/>
        <a:lstStyle/>
        <a:p>
          <a:endParaRPr lang="en-US"/>
        </a:p>
      </dgm:t>
    </dgm:pt>
    <dgm:pt modelId="{7C8A780D-D887-420E-B855-AA799BD5B236}">
      <dgm:prSet/>
      <dgm:spPr/>
      <dgm:t>
        <a:bodyPr/>
        <a:lstStyle/>
        <a:p>
          <a:r>
            <a:rPr lang="en-US"/>
            <a:t>Extension Method is a static method to the existing static class</a:t>
          </a:r>
        </a:p>
      </dgm:t>
    </dgm:pt>
    <dgm:pt modelId="{A2502B4D-5068-4231-8EBD-DCCD1BFF87C3}" type="parTrans" cxnId="{09446E09-3393-4702-A437-AD532F4A0162}">
      <dgm:prSet/>
      <dgm:spPr/>
      <dgm:t>
        <a:bodyPr/>
        <a:lstStyle/>
        <a:p>
          <a:endParaRPr lang="en-US"/>
        </a:p>
      </dgm:t>
    </dgm:pt>
    <dgm:pt modelId="{75B77DE6-6DC7-4BED-9F92-95F6F8A016B2}" type="sibTrans" cxnId="{09446E09-3393-4702-A437-AD532F4A0162}">
      <dgm:prSet/>
      <dgm:spPr/>
      <dgm:t>
        <a:bodyPr/>
        <a:lstStyle/>
        <a:p>
          <a:endParaRPr lang="en-US"/>
        </a:p>
      </dgm:t>
    </dgm:pt>
    <dgm:pt modelId="{0315AF34-F7C0-48D3-AF74-F03EE61E3330}" type="pres">
      <dgm:prSet presAssocID="{1BFA66E8-B6D3-4387-BAFF-76B5C8EBE2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0323E4-D549-42F7-AF7F-2BFED2062B0A}" type="pres">
      <dgm:prSet presAssocID="{DA1D32D4-96D2-429D-991D-DC2D5158F5DD}" presName="hierRoot1" presStyleCnt="0"/>
      <dgm:spPr/>
    </dgm:pt>
    <dgm:pt modelId="{66D70483-EBBD-41DC-9FF1-4C3E0DC3E7E4}" type="pres">
      <dgm:prSet presAssocID="{DA1D32D4-96D2-429D-991D-DC2D5158F5DD}" presName="composite" presStyleCnt="0"/>
      <dgm:spPr/>
    </dgm:pt>
    <dgm:pt modelId="{FEC1CD27-B7E2-472D-B28D-460F77F75E3B}" type="pres">
      <dgm:prSet presAssocID="{DA1D32D4-96D2-429D-991D-DC2D5158F5DD}" presName="background" presStyleLbl="node0" presStyleIdx="0" presStyleCnt="2"/>
      <dgm:spPr/>
    </dgm:pt>
    <dgm:pt modelId="{4A76AD03-3210-4279-B440-90A9EA9C997B}" type="pres">
      <dgm:prSet presAssocID="{DA1D32D4-96D2-429D-991D-DC2D5158F5DD}" presName="text" presStyleLbl="fgAcc0" presStyleIdx="0" presStyleCnt="2">
        <dgm:presLayoutVars>
          <dgm:chPref val="3"/>
        </dgm:presLayoutVars>
      </dgm:prSet>
      <dgm:spPr/>
    </dgm:pt>
    <dgm:pt modelId="{E5BD2488-5593-4DD9-AE5F-63A90CA80F6A}" type="pres">
      <dgm:prSet presAssocID="{DA1D32D4-96D2-429D-991D-DC2D5158F5DD}" presName="hierChild2" presStyleCnt="0"/>
      <dgm:spPr/>
    </dgm:pt>
    <dgm:pt modelId="{3F3AE4A0-BD82-4DD3-8DA3-E530D6072486}" type="pres">
      <dgm:prSet presAssocID="{7C8A780D-D887-420E-B855-AA799BD5B236}" presName="hierRoot1" presStyleCnt="0"/>
      <dgm:spPr/>
    </dgm:pt>
    <dgm:pt modelId="{D3D7EF64-05A0-42C5-8D7C-7B1637207173}" type="pres">
      <dgm:prSet presAssocID="{7C8A780D-D887-420E-B855-AA799BD5B236}" presName="composite" presStyleCnt="0"/>
      <dgm:spPr/>
    </dgm:pt>
    <dgm:pt modelId="{01EFA5B6-0F86-4BA8-98E2-2BA1CF48B23C}" type="pres">
      <dgm:prSet presAssocID="{7C8A780D-D887-420E-B855-AA799BD5B236}" presName="background" presStyleLbl="node0" presStyleIdx="1" presStyleCnt="2"/>
      <dgm:spPr/>
    </dgm:pt>
    <dgm:pt modelId="{71D4D839-1AA4-4480-879A-37A935413692}" type="pres">
      <dgm:prSet presAssocID="{7C8A780D-D887-420E-B855-AA799BD5B236}" presName="text" presStyleLbl="fgAcc0" presStyleIdx="1" presStyleCnt="2">
        <dgm:presLayoutVars>
          <dgm:chPref val="3"/>
        </dgm:presLayoutVars>
      </dgm:prSet>
      <dgm:spPr/>
    </dgm:pt>
    <dgm:pt modelId="{4F3B47B3-7C5B-456C-AE7F-67AF2D6B2CA4}" type="pres">
      <dgm:prSet presAssocID="{7C8A780D-D887-420E-B855-AA799BD5B236}" presName="hierChild2" presStyleCnt="0"/>
      <dgm:spPr/>
    </dgm:pt>
  </dgm:ptLst>
  <dgm:cxnLst>
    <dgm:cxn modelId="{09446E09-3393-4702-A437-AD532F4A0162}" srcId="{1BFA66E8-B6D3-4387-BAFF-76B5C8EBE2FC}" destId="{7C8A780D-D887-420E-B855-AA799BD5B236}" srcOrd="1" destOrd="0" parTransId="{A2502B4D-5068-4231-8EBD-DCCD1BFF87C3}" sibTransId="{75B77DE6-6DC7-4BED-9F92-95F6F8A016B2}"/>
    <dgm:cxn modelId="{F320A03C-7930-4F1A-B63E-0781561B6B08}" srcId="{1BFA66E8-B6D3-4387-BAFF-76B5C8EBE2FC}" destId="{DA1D32D4-96D2-429D-991D-DC2D5158F5DD}" srcOrd="0" destOrd="0" parTransId="{013BE41B-D971-450C-9AA2-D8A9C4369DB0}" sibTransId="{82C367EE-FA1E-4726-8E4B-122F247DD7E2}"/>
    <dgm:cxn modelId="{CAC26062-0E0A-49B0-BBDD-3479C892244B}" type="presOf" srcId="{DA1D32D4-96D2-429D-991D-DC2D5158F5DD}" destId="{4A76AD03-3210-4279-B440-90A9EA9C997B}" srcOrd="0" destOrd="0" presId="urn:microsoft.com/office/officeart/2005/8/layout/hierarchy1"/>
    <dgm:cxn modelId="{4628B544-EC17-4E28-A167-0B83D1CD42FF}" type="presOf" srcId="{7C8A780D-D887-420E-B855-AA799BD5B236}" destId="{71D4D839-1AA4-4480-879A-37A935413692}" srcOrd="0" destOrd="0" presId="urn:microsoft.com/office/officeart/2005/8/layout/hierarchy1"/>
    <dgm:cxn modelId="{0EDB6491-752C-425A-A8A2-D24FBA2BD33C}" type="presOf" srcId="{1BFA66E8-B6D3-4387-BAFF-76B5C8EBE2FC}" destId="{0315AF34-F7C0-48D3-AF74-F03EE61E3330}" srcOrd="0" destOrd="0" presId="urn:microsoft.com/office/officeart/2005/8/layout/hierarchy1"/>
    <dgm:cxn modelId="{9431B928-1882-4FAE-AC2B-BA18347E7114}" type="presParOf" srcId="{0315AF34-F7C0-48D3-AF74-F03EE61E3330}" destId="{ED0323E4-D549-42F7-AF7F-2BFED2062B0A}" srcOrd="0" destOrd="0" presId="urn:microsoft.com/office/officeart/2005/8/layout/hierarchy1"/>
    <dgm:cxn modelId="{BCA39592-DC84-43E1-96B8-04BD173C01A6}" type="presParOf" srcId="{ED0323E4-D549-42F7-AF7F-2BFED2062B0A}" destId="{66D70483-EBBD-41DC-9FF1-4C3E0DC3E7E4}" srcOrd="0" destOrd="0" presId="urn:microsoft.com/office/officeart/2005/8/layout/hierarchy1"/>
    <dgm:cxn modelId="{215AC7C4-7C2D-4F5E-B576-E842EF6A67AC}" type="presParOf" srcId="{66D70483-EBBD-41DC-9FF1-4C3E0DC3E7E4}" destId="{FEC1CD27-B7E2-472D-B28D-460F77F75E3B}" srcOrd="0" destOrd="0" presId="urn:microsoft.com/office/officeart/2005/8/layout/hierarchy1"/>
    <dgm:cxn modelId="{7F792065-9533-4C40-9158-2CB0CC6AC080}" type="presParOf" srcId="{66D70483-EBBD-41DC-9FF1-4C3E0DC3E7E4}" destId="{4A76AD03-3210-4279-B440-90A9EA9C997B}" srcOrd="1" destOrd="0" presId="urn:microsoft.com/office/officeart/2005/8/layout/hierarchy1"/>
    <dgm:cxn modelId="{F7AA983B-C835-4EE2-975F-21D4F61E122D}" type="presParOf" srcId="{ED0323E4-D549-42F7-AF7F-2BFED2062B0A}" destId="{E5BD2488-5593-4DD9-AE5F-63A90CA80F6A}" srcOrd="1" destOrd="0" presId="urn:microsoft.com/office/officeart/2005/8/layout/hierarchy1"/>
    <dgm:cxn modelId="{982B4CBA-B107-4D73-B424-B9048B9A4A45}" type="presParOf" srcId="{0315AF34-F7C0-48D3-AF74-F03EE61E3330}" destId="{3F3AE4A0-BD82-4DD3-8DA3-E530D6072486}" srcOrd="1" destOrd="0" presId="urn:microsoft.com/office/officeart/2005/8/layout/hierarchy1"/>
    <dgm:cxn modelId="{1D866C53-91BB-4703-B2FC-A4A6D5A3C41A}" type="presParOf" srcId="{3F3AE4A0-BD82-4DD3-8DA3-E530D6072486}" destId="{D3D7EF64-05A0-42C5-8D7C-7B1637207173}" srcOrd="0" destOrd="0" presId="urn:microsoft.com/office/officeart/2005/8/layout/hierarchy1"/>
    <dgm:cxn modelId="{03E6B1BD-2F29-4A29-BF70-41F55D0A750D}" type="presParOf" srcId="{D3D7EF64-05A0-42C5-8D7C-7B1637207173}" destId="{01EFA5B6-0F86-4BA8-98E2-2BA1CF48B23C}" srcOrd="0" destOrd="0" presId="urn:microsoft.com/office/officeart/2005/8/layout/hierarchy1"/>
    <dgm:cxn modelId="{63F3D56F-1105-4C95-942A-02DCF68EBD41}" type="presParOf" srcId="{D3D7EF64-05A0-42C5-8D7C-7B1637207173}" destId="{71D4D839-1AA4-4480-879A-37A935413692}" srcOrd="1" destOrd="0" presId="urn:microsoft.com/office/officeart/2005/8/layout/hierarchy1"/>
    <dgm:cxn modelId="{320D4C26-65A8-48DB-BFB4-17FD3AC63342}" type="presParOf" srcId="{3F3AE4A0-BD82-4DD3-8DA3-E530D6072486}" destId="{4F3B47B3-7C5B-456C-AE7F-67AF2D6B2C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9A895C-0E6A-415A-B2FF-36652094F6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B3F65A-7EFE-4E5B-A7D1-DBCD0C6BA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Implicit Wait</a:t>
          </a:r>
        </a:p>
      </dgm:t>
    </dgm:pt>
    <dgm:pt modelId="{A57BD739-AAFA-4D9D-AB15-B8AE5AD5CCAA}" type="parTrans" cxnId="{7AC528A1-E3C3-42D4-BF07-B845D3D7244A}">
      <dgm:prSet/>
      <dgm:spPr/>
      <dgm:t>
        <a:bodyPr/>
        <a:lstStyle/>
        <a:p>
          <a:endParaRPr lang="en-US"/>
        </a:p>
      </dgm:t>
    </dgm:pt>
    <dgm:pt modelId="{940ADC86-52A2-44FC-8993-913ECE363EBA}" type="sibTrans" cxnId="{7AC528A1-E3C3-42D4-BF07-B845D3D724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E7F5C4-D5A2-48C2-B549-A279F568E0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Explicit Wait</a:t>
          </a:r>
        </a:p>
      </dgm:t>
    </dgm:pt>
    <dgm:pt modelId="{AC30A711-F290-4DE4-B1A1-67630F87254B}" type="parTrans" cxnId="{E4FD0AED-8FF6-44B2-90EF-9E06CF645953}">
      <dgm:prSet/>
      <dgm:spPr/>
      <dgm:t>
        <a:bodyPr/>
        <a:lstStyle/>
        <a:p>
          <a:endParaRPr lang="en-US"/>
        </a:p>
      </dgm:t>
    </dgm:pt>
    <dgm:pt modelId="{E1A4BC63-12DD-452E-A620-F59C444D11CF}" type="sibTrans" cxnId="{E4FD0AED-8FF6-44B2-90EF-9E06CF6459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F7F325-0E3E-44F6-806F-E91C4F1A30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Fluent Wait</a:t>
          </a:r>
          <a:endParaRPr lang="en-US"/>
        </a:p>
      </dgm:t>
    </dgm:pt>
    <dgm:pt modelId="{DC4C1AA0-D8EC-488A-960A-84EE522907E2}" type="parTrans" cxnId="{D65E186C-8374-44C9-A3C5-A51EC95C53B2}">
      <dgm:prSet/>
      <dgm:spPr/>
      <dgm:t>
        <a:bodyPr/>
        <a:lstStyle/>
        <a:p>
          <a:endParaRPr lang="en-US"/>
        </a:p>
      </dgm:t>
    </dgm:pt>
    <dgm:pt modelId="{DEDE16C4-B9EA-43C5-8C5D-0F7EDDCBFCFB}" type="sibTrans" cxnId="{D65E186C-8374-44C9-A3C5-A51EC95C53B2}">
      <dgm:prSet/>
      <dgm:spPr/>
      <dgm:t>
        <a:bodyPr/>
        <a:lstStyle/>
        <a:p>
          <a:endParaRPr lang="en-US"/>
        </a:p>
      </dgm:t>
    </dgm:pt>
    <dgm:pt modelId="{FF81E5E8-6E3C-45DC-AF78-53E9EBED0BEA}" type="pres">
      <dgm:prSet presAssocID="{929A895C-0E6A-415A-B2FF-36652094F68E}" presName="root" presStyleCnt="0">
        <dgm:presLayoutVars>
          <dgm:dir/>
          <dgm:resizeHandles val="exact"/>
        </dgm:presLayoutVars>
      </dgm:prSet>
      <dgm:spPr/>
    </dgm:pt>
    <dgm:pt modelId="{1894CF44-1AB1-47F9-9D94-B211574FF4A2}" type="pres">
      <dgm:prSet presAssocID="{929A895C-0E6A-415A-B2FF-36652094F68E}" presName="container" presStyleCnt="0">
        <dgm:presLayoutVars>
          <dgm:dir/>
          <dgm:resizeHandles val="exact"/>
        </dgm:presLayoutVars>
      </dgm:prSet>
      <dgm:spPr/>
    </dgm:pt>
    <dgm:pt modelId="{DE0511D7-A69E-438E-8FD2-9E49CD801AE1}" type="pres">
      <dgm:prSet presAssocID="{A9B3F65A-7EFE-4E5B-A7D1-DBCD0C6BA7FA}" presName="compNode" presStyleCnt="0"/>
      <dgm:spPr/>
    </dgm:pt>
    <dgm:pt modelId="{E0F78E9F-530C-40B7-AFC9-E1EDDE936088}" type="pres">
      <dgm:prSet presAssocID="{A9B3F65A-7EFE-4E5B-A7D1-DBCD0C6BA7FA}" presName="iconBgRect" presStyleLbl="bgShp" presStyleIdx="0" presStyleCnt="3"/>
      <dgm:spPr/>
    </dgm:pt>
    <dgm:pt modelId="{168A1FA3-C2AC-4156-B512-52463930E53A}" type="pres">
      <dgm:prSet presAssocID="{A9B3F65A-7EFE-4E5B-A7D1-DBCD0C6BA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5C3E6F9-8CCC-4B2C-AB7D-1E27B710444B}" type="pres">
      <dgm:prSet presAssocID="{A9B3F65A-7EFE-4E5B-A7D1-DBCD0C6BA7FA}" presName="spaceRect" presStyleCnt="0"/>
      <dgm:spPr/>
    </dgm:pt>
    <dgm:pt modelId="{1BFA640E-824D-45BD-AEA4-DA3D27B5855C}" type="pres">
      <dgm:prSet presAssocID="{A9B3F65A-7EFE-4E5B-A7D1-DBCD0C6BA7FA}" presName="textRect" presStyleLbl="revTx" presStyleIdx="0" presStyleCnt="3">
        <dgm:presLayoutVars>
          <dgm:chMax val="1"/>
          <dgm:chPref val="1"/>
        </dgm:presLayoutVars>
      </dgm:prSet>
      <dgm:spPr/>
    </dgm:pt>
    <dgm:pt modelId="{0430FD11-B89C-423C-B1E0-A53FA8AADDB9}" type="pres">
      <dgm:prSet presAssocID="{940ADC86-52A2-44FC-8993-913ECE363EBA}" presName="sibTrans" presStyleLbl="sibTrans2D1" presStyleIdx="0" presStyleCnt="0"/>
      <dgm:spPr/>
    </dgm:pt>
    <dgm:pt modelId="{5E56E37F-BF97-40AC-B786-1E12D365A462}" type="pres">
      <dgm:prSet presAssocID="{64E7F5C4-D5A2-48C2-B549-A279F568E0B6}" presName="compNode" presStyleCnt="0"/>
      <dgm:spPr/>
    </dgm:pt>
    <dgm:pt modelId="{3B10BB79-50A9-4902-8B46-84069E138DA0}" type="pres">
      <dgm:prSet presAssocID="{64E7F5C4-D5A2-48C2-B549-A279F568E0B6}" presName="iconBgRect" presStyleLbl="bgShp" presStyleIdx="1" presStyleCnt="3"/>
      <dgm:spPr/>
    </dgm:pt>
    <dgm:pt modelId="{2D874CC1-6D97-4AD0-ADD4-BA2746F8956A}" type="pres">
      <dgm:prSet presAssocID="{64E7F5C4-D5A2-48C2-B549-A279F568E0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208D47F-6E47-4526-AC26-8D056CA059B9}" type="pres">
      <dgm:prSet presAssocID="{64E7F5C4-D5A2-48C2-B549-A279F568E0B6}" presName="spaceRect" presStyleCnt="0"/>
      <dgm:spPr/>
    </dgm:pt>
    <dgm:pt modelId="{4744BB50-1593-4814-93F9-6F9E68A20D62}" type="pres">
      <dgm:prSet presAssocID="{64E7F5C4-D5A2-48C2-B549-A279F568E0B6}" presName="textRect" presStyleLbl="revTx" presStyleIdx="1" presStyleCnt="3">
        <dgm:presLayoutVars>
          <dgm:chMax val="1"/>
          <dgm:chPref val="1"/>
        </dgm:presLayoutVars>
      </dgm:prSet>
      <dgm:spPr/>
    </dgm:pt>
    <dgm:pt modelId="{69D8B508-4D5C-44E1-90C8-AE400CDD9F2C}" type="pres">
      <dgm:prSet presAssocID="{E1A4BC63-12DD-452E-A620-F59C444D11CF}" presName="sibTrans" presStyleLbl="sibTrans2D1" presStyleIdx="0" presStyleCnt="0"/>
      <dgm:spPr/>
    </dgm:pt>
    <dgm:pt modelId="{A3676797-77AA-4225-B6DD-7F2B73280773}" type="pres">
      <dgm:prSet presAssocID="{04F7F325-0E3E-44F6-806F-E91C4F1A3076}" presName="compNode" presStyleCnt="0"/>
      <dgm:spPr/>
    </dgm:pt>
    <dgm:pt modelId="{56BE47E6-137C-4843-988B-BA62919C2A29}" type="pres">
      <dgm:prSet presAssocID="{04F7F325-0E3E-44F6-806F-E91C4F1A3076}" presName="iconBgRect" presStyleLbl="bgShp" presStyleIdx="2" presStyleCnt="3"/>
      <dgm:spPr/>
    </dgm:pt>
    <dgm:pt modelId="{CB594DB0-473F-4617-96E5-5D3F59AB4495}" type="pres">
      <dgm:prSet presAssocID="{04F7F325-0E3E-44F6-806F-E91C4F1A3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0F6B662-9AAE-4D32-8182-E65200FA59EE}" type="pres">
      <dgm:prSet presAssocID="{04F7F325-0E3E-44F6-806F-E91C4F1A3076}" presName="spaceRect" presStyleCnt="0"/>
      <dgm:spPr/>
    </dgm:pt>
    <dgm:pt modelId="{32B8C26C-B5B7-4307-AF69-1BB0FF8A9CEF}" type="pres">
      <dgm:prSet presAssocID="{04F7F325-0E3E-44F6-806F-E91C4F1A30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6B1403-5570-4F8B-8AD3-FEF8AB52DADE}" type="presOf" srcId="{A9B3F65A-7EFE-4E5B-A7D1-DBCD0C6BA7FA}" destId="{1BFA640E-824D-45BD-AEA4-DA3D27B5855C}" srcOrd="0" destOrd="0" presId="urn:microsoft.com/office/officeart/2018/2/layout/IconCircleList"/>
    <dgm:cxn modelId="{9282D54B-9A35-4EC1-9FD7-BBF6308C9DFC}" type="presOf" srcId="{64E7F5C4-D5A2-48C2-B549-A279F568E0B6}" destId="{4744BB50-1593-4814-93F9-6F9E68A20D62}" srcOrd="0" destOrd="0" presId="urn:microsoft.com/office/officeart/2018/2/layout/IconCircleList"/>
    <dgm:cxn modelId="{D65E186C-8374-44C9-A3C5-A51EC95C53B2}" srcId="{929A895C-0E6A-415A-B2FF-36652094F68E}" destId="{04F7F325-0E3E-44F6-806F-E91C4F1A3076}" srcOrd="2" destOrd="0" parTransId="{DC4C1AA0-D8EC-488A-960A-84EE522907E2}" sibTransId="{DEDE16C4-B9EA-43C5-8C5D-0F7EDDCBFCFB}"/>
    <dgm:cxn modelId="{A7515A70-D080-48CA-B932-A39394BDB342}" type="presOf" srcId="{E1A4BC63-12DD-452E-A620-F59C444D11CF}" destId="{69D8B508-4D5C-44E1-90C8-AE400CDD9F2C}" srcOrd="0" destOrd="0" presId="urn:microsoft.com/office/officeart/2018/2/layout/IconCircleList"/>
    <dgm:cxn modelId="{7AC528A1-E3C3-42D4-BF07-B845D3D7244A}" srcId="{929A895C-0E6A-415A-B2FF-36652094F68E}" destId="{A9B3F65A-7EFE-4E5B-A7D1-DBCD0C6BA7FA}" srcOrd="0" destOrd="0" parTransId="{A57BD739-AAFA-4D9D-AB15-B8AE5AD5CCAA}" sibTransId="{940ADC86-52A2-44FC-8993-913ECE363EBA}"/>
    <dgm:cxn modelId="{0C2A06B8-5DCF-4D2C-88D9-11384502B6BE}" type="presOf" srcId="{940ADC86-52A2-44FC-8993-913ECE363EBA}" destId="{0430FD11-B89C-423C-B1E0-A53FA8AADDB9}" srcOrd="0" destOrd="0" presId="urn:microsoft.com/office/officeart/2018/2/layout/IconCircleList"/>
    <dgm:cxn modelId="{8FE1E6CD-1ABF-42E5-AD98-3EBED35F4CE5}" type="presOf" srcId="{04F7F325-0E3E-44F6-806F-E91C4F1A3076}" destId="{32B8C26C-B5B7-4307-AF69-1BB0FF8A9CEF}" srcOrd="0" destOrd="0" presId="urn:microsoft.com/office/officeart/2018/2/layout/IconCircleList"/>
    <dgm:cxn modelId="{775634E6-6AB7-45FE-B33F-F01862B807E5}" type="presOf" srcId="{929A895C-0E6A-415A-B2FF-36652094F68E}" destId="{FF81E5E8-6E3C-45DC-AF78-53E9EBED0BEA}" srcOrd="0" destOrd="0" presId="urn:microsoft.com/office/officeart/2018/2/layout/IconCircleList"/>
    <dgm:cxn modelId="{E4FD0AED-8FF6-44B2-90EF-9E06CF645953}" srcId="{929A895C-0E6A-415A-B2FF-36652094F68E}" destId="{64E7F5C4-D5A2-48C2-B549-A279F568E0B6}" srcOrd="1" destOrd="0" parTransId="{AC30A711-F290-4DE4-B1A1-67630F87254B}" sibTransId="{E1A4BC63-12DD-452E-A620-F59C444D11CF}"/>
    <dgm:cxn modelId="{A717C61A-99CE-48A9-9697-59C3FB77F2B3}" type="presParOf" srcId="{FF81E5E8-6E3C-45DC-AF78-53E9EBED0BEA}" destId="{1894CF44-1AB1-47F9-9D94-B211574FF4A2}" srcOrd="0" destOrd="0" presId="urn:microsoft.com/office/officeart/2018/2/layout/IconCircleList"/>
    <dgm:cxn modelId="{3D0466E4-40BC-41A2-9EFC-534A0BB331E7}" type="presParOf" srcId="{1894CF44-1AB1-47F9-9D94-B211574FF4A2}" destId="{DE0511D7-A69E-438E-8FD2-9E49CD801AE1}" srcOrd="0" destOrd="0" presId="urn:microsoft.com/office/officeart/2018/2/layout/IconCircleList"/>
    <dgm:cxn modelId="{C362D8CB-3A8B-416C-9B22-0DC2695D06DC}" type="presParOf" srcId="{DE0511D7-A69E-438E-8FD2-9E49CD801AE1}" destId="{E0F78E9F-530C-40B7-AFC9-E1EDDE936088}" srcOrd="0" destOrd="0" presId="urn:microsoft.com/office/officeart/2018/2/layout/IconCircleList"/>
    <dgm:cxn modelId="{95D5EE81-F03A-43AA-AA61-B3FF4CDD14F4}" type="presParOf" srcId="{DE0511D7-A69E-438E-8FD2-9E49CD801AE1}" destId="{168A1FA3-C2AC-4156-B512-52463930E53A}" srcOrd="1" destOrd="0" presId="urn:microsoft.com/office/officeart/2018/2/layout/IconCircleList"/>
    <dgm:cxn modelId="{FB06C270-1CB6-4663-A35E-4EFE68E0E3B3}" type="presParOf" srcId="{DE0511D7-A69E-438E-8FD2-9E49CD801AE1}" destId="{C5C3E6F9-8CCC-4B2C-AB7D-1E27B710444B}" srcOrd="2" destOrd="0" presId="urn:microsoft.com/office/officeart/2018/2/layout/IconCircleList"/>
    <dgm:cxn modelId="{11600103-5014-4483-8A82-B3965ACEB35A}" type="presParOf" srcId="{DE0511D7-A69E-438E-8FD2-9E49CD801AE1}" destId="{1BFA640E-824D-45BD-AEA4-DA3D27B5855C}" srcOrd="3" destOrd="0" presId="urn:microsoft.com/office/officeart/2018/2/layout/IconCircleList"/>
    <dgm:cxn modelId="{E365CCBC-CDFF-4292-A6FB-73248B9C263B}" type="presParOf" srcId="{1894CF44-1AB1-47F9-9D94-B211574FF4A2}" destId="{0430FD11-B89C-423C-B1E0-A53FA8AADDB9}" srcOrd="1" destOrd="0" presId="urn:microsoft.com/office/officeart/2018/2/layout/IconCircleList"/>
    <dgm:cxn modelId="{A806F60F-6E0E-4B16-8A58-98E585D22451}" type="presParOf" srcId="{1894CF44-1AB1-47F9-9D94-B211574FF4A2}" destId="{5E56E37F-BF97-40AC-B786-1E12D365A462}" srcOrd="2" destOrd="0" presId="urn:microsoft.com/office/officeart/2018/2/layout/IconCircleList"/>
    <dgm:cxn modelId="{B66FE6E9-4541-4DFD-82F2-5CE212062F33}" type="presParOf" srcId="{5E56E37F-BF97-40AC-B786-1E12D365A462}" destId="{3B10BB79-50A9-4902-8B46-84069E138DA0}" srcOrd="0" destOrd="0" presId="urn:microsoft.com/office/officeart/2018/2/layout/IconCircleList"/>
    <dgm:cxn modelId="{7493C3E4-5381-4E4F-B8BD-A9B3966B51B1}" type="presParOf" srcId="{5E56E37F-BF97-40AC-B786-1E12D365A462}" destId="{2D874CC1-6D97-4AD0-ADD4-BA2746F8956A}" srcOrd="1" destOrd="0" presId="urn:microsoft.com/office/officeart/2018/2/layout/IconCircleList"/>
    <dgm:cxn modelId="{9EF6A418-B3AF-48F2-8B57-FBF38DF05A5C}" type="presParOf" srcId="{5E56E37F-BF97-40AC-B786-1E12D365A462}" destId="{A208D47F-6E47-4526-AC26-8D056CA059B9}" srcOrd="2" destOrd="0" presId="urn:microsoft.com/office/officeart/2018/2/layout/IconCircleList"/>
    <dgm:cxn modelId="{230BB0AD-8108-4F83-83DC-F2D034B91FBC}" type="presParOf" srcId="{5E56E37F-BF97-40AC-B786-1E12D365A462}" destId="{4744BB50-1593-4814-93F9-6F9E68A20D62}" srcOrd="3" destOrd="0" presId="urn:microsoft.com/office/officeart/2018/2/layout/IconCircleList"/>
    <dgm:cxn modelId="{4B6FEACC-29CB-4D62-9B88-5242AFD3499B}" type="presParOf" srcId="{1894CF44-1AB1-47F9-9D94-B211574FF4A2}" destId="{69D8B508-4D5C-44E1-90C8-AE400CDD9F2C}" srcOrd="3" destOrd="0" presId="urn:microsoft.com/office/officeart/2018/2/layout/IconCircleList"/>
    <dgm:cxn modelId="{014BA0D3-8535-4BC7-9816-F0A109481970}" type="presParOf" srcId="{1894CF44-1AB1-47F9-9D94-B211574FF4A2}" destId="{A3676797-77AA-4225-B6DD-7F2B73280773}" srcOrd="4" destOrd="0" presId="urn:microsoft.com/office/officeart/2018/2/layout/IconCircleList"/>
    <dgm:cxn modelId="{4FE62B3E-D1B4-41EE-86DB-B5754B32F219}" type="presParOf" srcId="{A3676797-77AA-4225-B6DD-7F2B73280773}" destId="{56BE47E6-137C-4843-988B-BA62919C2A29}" srcOrd="0" destOrd="0" presId="urn:microsoft.com/office/officeart/2018/2/layout/IconCircleList"/>
    <dgm:cxn modelId="{7B2F436A-81F5-4B3E-8390-5B4350327A94}" type="presParOf" srcId="{A3676797-77AA-4225-B6DD-7F2B73280773}" destId="{CB594DB0-473F-4617-96E5-5D3F59AB4495}" srcOrd="1" destOrd="0" presId="urn:microsoft.com/office/officeart/2018/2/layout/IconCircleList"/>
    <dgm:cxn modelId="{BD7CB41A-A664-44C1-A7D8-CB286D721B33}" type="presParOf" srcId="{A3676797-77AA-4225-B6DD-7F2B73280773}" destId="{60F6B662-9AAE-4D32-8182-E65200FA59EE}" srcOrd="2" destOrd="0" presId="urn:microsoft.com/office/officeart/2018/2/layout/IconCircleList"/>
    <dgm:cxn modelId="{2EADD242-472A-4FEF-AA4A-2ADBA2C3A2DB}" type="presParOf" srcId="{A3676797-77AA-4225-B6DD-7F2B73280773}" destId="{32B8C26C-B5B7-4307-AF69-1BB0FF8A9C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CB6D07-681C-4D15-817D-664336C77C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93A5CBE-10E9-4CF6-A83E-2FE9CBD92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 Portal</a:t>
          </a:r>
        </a:p>
      </dgm:t>
    </dgm:pt>
    <dgm:pt modelId="{D9889D23-F279-402A-8400-AB774C0ECB8C}" type="parTrans" cxnId="{9723BA4F-F579-42D4-8C7F-C92D25CC95FD}">
      <dgm:prSet/>
      <dgm:spPr/>
      <dgm:t>
        <a:bodyPr/>
        <a:lstStyle/>
        <a:p>
          <a:endParaRPr lang="en-US"/>
        </a:p>
      </dgm:t>
    </dgm:pt>
    <dgm:pt modelId="{DE55A374-577F-43AC-922F-482865086070}" type="sibTrans" cxnId="{9723BA4F-F579-42D4-8C7F-C92D25CC95FD}">
      <dgm:prSet/>
      <dgm:spPr/>
      <dgm:t>
        <a:bodyPr/>
        <a:lstStyle/>
        <a:p>
          <a:endParaRPr lang="en-US"/>
        </a:p>
      </dgm:t>
    </dgm:pt>
    <dgm:pt modelId="{3513C1E8-C36C-4A41-9335-5D5AB59D0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TestRail / Jira</a:t>
          </a:r>
        </a:p>
      </dgm:t>
    </dgm:pt>
    <dgm:pt modelId="{116C644D-8242-4489-94D8-28D1BD4BAAD8}" type="parTrans" cxnId="{A995F643-67A0-40BE-A1C1-9457D93A5895}">
      <dgm:prSet/>
      <dgm:spPr/>
      <dgm:t>
        <a:bodyPr/>
        <a:lstStyle/>
        <a:p>
          <a:endParaRPr lang="en-US"/>
        </a:p>
      </dgm:t>
    </dgm:pt>
    <dgm:pt modelId="{7F315314-EBA9-42F9-8C94-164E6D77F2AD}" type="sibTrans" cxnId="{A995F643-67A0-40BE-A1C1-9457D93A5895}">
      <dgm:prSet/>
      <dgm:spPr/>
      <dgm:t>
        <a:bodyPr/>
        <a:lstStyle/>
        <a:p>
          <a:endParaRPr lang="en-US"/>
        </a:p>
      </dgm:t>
    </dgm:pt>
    <dgm:pt modelId="{D05AFAA2-D6BA-4929-80DF-7B1707D90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Reporter</a:t>
          </a:r>
        </a:p>
      </dgm:t>
    </dgm:pt>
    <dgm:pt modelId="{9D06D78F-8940-456F-99A4-7F3EB67E3FDC}" type="parTrans" cxnId="{29EC31D7-9E73-4402-8727-B798002931C3}">
      <dgm:prSet/>
      <dgm:spPr/>
      <dgm:t>
        <a:bodyPr/>
        <a:lstStyle/>
        <a:p>
          <a:endParaRPr lang="en-US"/>
        </a:p>
      </dgm:t>
    </dgm:pt>
    <dgm:pt modelId="{F1A0EB11-4699-4C26-BF6C-F5486336210C}" type="sibTrans" cxnId="{29EC31D7-9E73-4402-8727-B798002931C3}">
      <dgm:prSet/>
      <dgm:spPr/>
      <dgm:t>
        <a:bodyPr/>
        <a:lstStyle/>
        <a:p>
          <a:endParaRPr lang="en-US"/>
        </a:p>
      </dgm:t>
    </dgm:pt>
    <dgm:pt modelId="{55D0C1E1-E85B-4A2A-8765-70F4AE721B00}" type="pres">
      <dgm:prSet presAssocID="{0DCB6D07-681C-4D15-817D-664336C77C8B}" presName="root" presStyleCnt="0">
        <dgm:presLayoutVars>
          <dgm:dir/>
          <dgm:resizeHandles val="exact"/>
        </dgm:presLayoutVars>
      </dgm:prSet>
      <dgm:spPr/>
    </dgm:pt>
    <dgm:pt modelId="{79FDE57D-1D4E-4287-843D-EC2745AFF12B}" type="pres">
      <dgm:prSet presAssocID="{193A5CBE-10E9-4CF6-A83E-2FE9CBD92ACF}" presName="compNode" presStyleCnt="0"/>
      <dgm:spPr/>
    </dgm:pt>
    <dgm:pt modelId="{DFA10ECF-1AED-4DA2-B219-86A3CB0F2DC2}" type="pres">
      <dgm:prSet presAssocID="{193A5CBE-10E9-4CF6-A83E-2FE9CBD92ACF}" presName="bgRect" presStyleLbl="bgShp" presStyleIdx="0" presStyleCnt="3"/>
      <dgm:spPr/>
    </dgm:pt>
    <dgm:pt modelId="{5A66312A-D776-48C8-B9C0-B0B9A0DAB9BD}" type="pres">
      <dgm:prSet presAssocID="{193A5CBE-10E9-4CF6-A83E-2FE9CBD92A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BA6469-2CB8-4EF3-9E3C-8346FC7972C5}" type="pres">
      <dgm:prSet presAssocID="{193A5CBE-10E9-4CF6-A83E-2FE9CBD92ACF}" presName="spaceRect" presStyleCnt="0"/>
      <dgm:spPr/>
    </dgm:pt>
    <dgm:pt modelId="{19625474-C71C-483A-BC6C-948120F95EBD}" type="pres">
      <dgm:prSet presAssocID="{193A5CBE-10E9-4CF6-A83E-2FE9CBD92ACF}" presName="parTx" presStyleLbl="revTx" presStyleIdx="0" presStyleCnt="3">
        <dgm:presLayoutVars>
          <dgm:chMax val="0"/>
          <dgm:chPref val="0"/>
        </dgm:presLayoutVars>
      </dgm:prSet>
      <dgm:spPr/>
    </dgm:pt>
    <dgm:pt modelId="{BD338E34-BAF6-45C5-A334-408CE8764A31}" type="pres">
      <dgm:prSet presAssocID="{DE55A374-577F-43AC-922F-482865086070}" presName="sibTrans" presStyleCnt="0"/>
      <dgm:spPr/>
    </dgm:pt>
    <dgm:pt modelId="{BD908A4E-C3FD-4E4F-AF90-160E0A5F3DD2}" type="pres">
      <dgm:prSet presAssocID="{3513C1E8-C36C-4A41-9335-5D5AB59D06FB}" presName="compNode" presStyleCnt="0"/>
      <dgm:spPr/>
    </dgm:pt>
    <dgm:pt modelId="{63B43A66-3E88-40E6-8E48-1DADEC0A7B6A}" type="pres">
      <dgm:prSet presAssocID="{3513C1E8-C36C-4A41-9335-5D5AB59D06FB}" presName="bgRect" presStyleLbl="bgShp" presStyleIdx="1" presStyleCnt="3"/>
      <dgm:spPr/>
    </dgm:pt>
    <dgm:pt modelId="{30D30EBB-6454-4001-8990-94BB21D8013A}" type="pres">
      <dgm:prSet presAssocID="{3513C1E8-C36C-4A41-9335-5D5AB59D06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1A6CBC2-A20A-431C-AEAF-B38A9B92D178}" type="pres">
      <dgm:prSet presAssocID="{3513C1E8-C36C-4A41-9335-5D5AB59D06FB}" presName="spaceRect" presStyleCnt="0"/>
      <dgm:spPr/>
    </dgm:pt>
    <dgm:pt modelId="{0E1279AF-E63B-4141-89F4-C2243F6828B4}" type="pres">
      <dgm:prSet presAssocID="{3513C1E8-C36C-4A41-9335-5D5AB59D06FB}" presName="parTx" presStyleLbl="revTx" presStyleIdx="1" presStyleCnt="3">
        <dgm:presLayoutVars>
          <dgm:chMax val="0"/>
          <dgm:chPref val="0"/>
        </dgm:presLayoutVars>
      </dgm:prSet>
      <dgm:spPr/>
    </dgm:pt>
    <dgm:pt modelId="{EC521FDC-23EB-4693-99D7-C5B0295712CA}" type="pres">
      <dgm:prSet presAssocID="{7F315314-EBA9-42F9-8C94-164E6D77F2AD}" presName="sibTrans" presStyleCnt="0"/>
      <dgm:spPr/>
    </dgm:pt>
    <dgm:pt modelId="{4C874FF0-B4C9-4771-A2DE-EC183E343045}" type="pres">
      <dgm:prSet presAssocID="{D05AFAA2-D6BA-4929-80DF-7B1707D90F27}" presName="compNode" presStyleCnt="0"/>
      <dgm:spPr/>
    </dgm:pt>
    <dgm:pt modelId="{9CA2C170-5744-4EB7-98AE-F664E98789C3}" type="pres">
      <dgm:prSet presAssocID="{D05AFAA2-D6BA-4929-80DF-7B1707D90F27}" presName="bgRect" presStyleLbl="bgShp" presStyleIdx="2" presStyleCnt="3"/>
      <dgm:spPr/>
    </dgm:pt>
    <dgm:pt modelId="{26242E84-C91D-40FA-963B-77C01C12D2F1}" type="pres">
      <dgm:prSet presAssocID="{D05AFAA2-D6BA-4929-80DF-7B1707D90F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EDE9035-0755-4E92-9F1C-01FD9A8C3750}" type="pres">
      <dgm:prSet presAssocID="{D05AFAA2-D6BA-4929-80DF-7B1707D90F27}" presName="spaceRect" presStyleCnt="0"/>
      <dgm:spPr/>
    </dgm:pt>
    <dgm:pt modelId="{7042A60E-15C4-4B4D-8673-2D72DB5EC350}" type="pres">
      <dgm:prSet presAssocID="{D05AFAA2-D6BA-4929-80DF-7B1707D90F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12843D-73A9-498B-9322-AC9CCAD8752A}" type="presOf" srcId="{0DCB6D07-681C-4D15-817D-664336C77C8B}" destId="{55D0C1E1-E85B-4A2A-8765-70F4AE721B00}" srcOrd="0" destOrd="0" presId="urn:microsoft.com/office/officeart/2018/2/layout/IconVerticalSolidList"/>
    <dgm:cxn modelId="{A995F643-67A0-40BE-A1C1-9457D93A5895}" srcId="{0DCB6D07-681C-4D15-817D-664336C77C8B}" destId="{3513C1E8-C36C-4A41-9335-5D5AB59D06FB}" srcOrd="1" destOrd="0" parTransId="{116C644D-8242-4489-94D8-28D1BD4BAAD8}" sibTransId="{7F315314-EBA9-42F9-8C94-164E6D77F2AD}"/>
    <dgm:cxn modelId="{9723BA4F-F579-42D4-8C7F-C92D25CC95FD}" srcId="{0DCB6D07-681C-4D15-817D-664336C77C8B}" destId="{193A5CBE-10E9-4CF6-A83E-2FE9CBD92ACF}" srcOrd="0" destOrd="0" parTransId="{D9889D23-F279-402A-8400-AB774C0ECB8C}" sibTransId="{DE55A374-577F-43AC-922F-482865086070}"/>
    <dgm:cxn modelId="{CA5FE053-A692-49A6-841B-5E75C64FA0B6}" type="presOf" srcId="{193A5CBE-10E9-4CF6-A83E-2FE9CBD92ACF}" destId="{19625474-C71C-483A-BC6C-948120F95EBD}" srcOrd="0" destOrd="0" presId="urn:microsoft.com/office/officeart/2018/2/layout/IconVerticalSolidList"/>
    <dgm:cxn modelId="{9D9131BA-2619-48E2-9DA3-D3E602A48FD2}" type="presOf" srcId="{D05AFAA2-D6BA-4929-80DF-7B1707D90F27}" destId="{7042A60E-15C4-4B4D-8673-2D72DB5EC350}" srcOrd="0" destOrd="0" presId="urn:microsoft.com/office/officeart/2018/2/layout/IconVerticalSolidList"/>
    <dgm:cxn modelId="{29EC31D7-9E73-4402-8727-B798002931C3}" srcId="{0DCB6D07-681C-4D15-817D-664336C77C8B}" destId="{D05AFAA2-D6BA-4929-80DF-7B1707D90F27}" srcOrd="2" destOrd="0" parTransId="{9D06D78F-8940-456F-99A4-7F3EB67E3FDC}" sibTransId="{F1A0EB11-4699-4C26-BF6C-F5486336210C}"/>
    <dgm:cxn modelId="{3043D0EE-17A3-4F9B-936D-53FCD0A13354}" type="presOf" srcId="{3513C1E8-C36C-4A41-9335-5D5AB59D06FB}" destId="{0E1279AF-E63B-4141-89F4-C2243F6828B4}" srcOrd="0" destOrd="0" presId="urn:microsoft.com/office/officeart/2018/2/layout/IconVerticalSolidList"/>
    <dgm:cxn modelId="{D2467D0E-34AE-4640-8C21-F7F2835B7122}" type="presParOf" srcId="{55D0C1E1-E85B-4A2A-8765-70F4AE721B00}" destId="{79FDE57D-1D4E-4287-843D-EC2745AFF12B}" srcOrd="0" destOrd="0" presId="urn:microsoft.com/office/officeart/2018/2/layout/IconVerticalSolidList"/>
    <dgm:cxn modelId="{5D298F0C-C65A-4EED-9FC1-6E1AA39AC8D9}" type="presParOf" srcId="{79FDE57D-1D4E-4287-843D-EC2745AFF12B}" destId="{DFA10ECF-1AED-4DA2-B219-86A3CB0F2DC2}" srcOrd="0" destOrd="0" presId="urn:microsoft.com/office/officeart/2018/2/layout/IconVerticalSolidList"/>
    <dgm:cxn modelId="{60EA945D-2680-47B7-835B-DDF302DA9219}" type="presParOf" srcId="{79FDE57D-1D4E-4287-843D-EC2745AFF12B}" destId="{5A66312A-D776-48C8-B9C0-B0B9A0DAB9BD}" srcOrd="1" destOrd="0" presId="urn:microsoft.com/office/officeart/2018/2/layout/IconVerticalSolidList"/>
    <dgm:cxn modelId="{41122A73-FC19-4D03-AAAB-A3C050FC62F8}" type="presParOf" srcId="{79FDE57D-1D4E-4287-843D-EC2745AFF12B}" destId="{6CBA6469-2CB8-4EF3-9E3C-8346FC7972C5}" srcOrd="2" destOrd="0" presId="urn:microsoft.com/office/officeart/2018/2/layout/IconVerticalSolidList"/>
    <dgm:cxn modelId="{78ABB7F2-80E3-4354-A79A-ED23D46306DD}" type="presParOf" srcId="{79FDE57D-1D4E-4287-843D-EC2745AFF12B}" destId="{19625474-C71C-483A-BC6C-948120F95EBD}" srcOrd="3" destOrd="0" presId="urn:microsoft.com/office/officeart/2018/2/layout/IconVerticalSolidList"/>
    <dgm:cxn modelId="{24BF5FD0-8264-4A10-B500-E1099EE24F86}" type="presParOf" srcId="{55D0C1E1-E85B-4A2A-8765-70F4AE721B00}" destId="{BD338E34-BAF6-45C5-A334-408CE8764A31}" srcOrd="1" destOrd="0" presId="urn:microsoft.com/office/officeart/2018/2/layout/IconVerticalSolidList"/>
    <dgm:cxn modelId="{B0B4C237-73D7-4042-A4A5-FA9DE7F749CE}" type="presParOf" srcId="{55D0C1E1-E85B-4A2A-8765-70F4AE721B00}" destId="{BD908A4E-C3FD-4E4F-AF90-160E0A5F3DD2}" srcOrd="2" destOrd="0" presId="urn:microsoft.com/office/officeart/2018/2/layout/IconVerticalSolidList"/>
    <dgm:cxn modelId="{1AA91CCD-2CF7-4A2A-8440-89F605D3C6BE}" type="presParOf" srcId="{BD908A4E-C3FD-4E4F-AF90-160E0A5F3DD2}" destId="{63B43A66-3E88-40E6-8E48-1DADEC0A7B6A}" srcOrd="0" destOrd="0" presId="urn:microsoft.com/office/officeart/2018/2/layout/IconVerticalSolidList"/>
    <dgm:cxn modelId="{1FC75F4A-B817-4970-A44D-EBAF45ED6227}" type="presParOf" srcId="{BD908A4E-C3FD-4E4F-AF90-160E0A5F3DD2}" destId="{30D30EBB-6454-4001-8990-94BB21D8013A}" srcOrd="1" destOrd="0" presId="urn:microsoft.com/office/officeart/2018/2/layout/IconVerticalSolidList"/>
    <dgm:cxn modelId="{BFF6C344-1CE1-495E-BD7E-27E76570AD52}" type="presParOf" srcId="{BD908A4E-C3FD-4E4F-AF90-160E0A5F3DD2}" destId="{21A6CBC2-A20A-431C-AEAF-B38A9B92D178}" srcOrd="2" destOrd="0" presId="urn:microsoft.com/office/officeart/2018/2/layout/IconVerticalSolidList"/>
    <dgm:cxn modelId="{1D3A3A89-0B43-4114-B5B2-BDEB393D8043}" type="presParOf" srcId="{BD908A4E-C3FD-4E4F-AF90-160E0A5F3DD2}" destId="{0E1279AF-E63B-4141-89F4-C2243F6828B4}" srcOrd="3" destOrd="0" presId="urn:microsoft.com/office/officeart/2018/2/layout/IconVerticalSolidList"/>
    <dgm:cxn modelId="{DE9744F5-1C94-4744-8048-7B53C375A5D7}" type="presParOf" srcId="{55D0C1E1-E85B-4A2A-8765-70F4AE721B00}" destId="{EC521FDC-23EB-4693-99D7-C5B0295712CA}" srcOrd="3" destOrd="0" presId="urn:microsoft.com/office/officeart/2018/2/layout/IconVerticalSolidList"/>
    <dgm:cxn modelId="{657C2F12-9E4E-4DA9-941C-5572E97D9341}" type="presParOf" srcId="{55D0C1E1-E85B-4A2A-8765-70F4AE721B00}" destId="{4C874FF0-B4C9-4771-A2DE-EC183E343045}" srcOrd="4" destOrd="0" presId="urn:microsoft.com/office/officeart/2018/2/layout/IconVerticalSolidList"/>
    <dgm:cxn modelId="{23D36568-294A-40C3-97BE-620E915C9C29}" type="presParOf" srcId="{4C874FF0-B4C9-4771-A2DE-EC183E343045}" destId="{9CA2C170-5744-4EB7-98AE-F664E98789C3}" srcOrd="0" destOrd="0" presId="urn:microsoft.com/office/officeart/2018/2/layout/IconVerticalSolidList"/>
    <dgm:cxn modelId="{271F7A62-C27B-4694-A519-C29C40D921BA}" type="presParOf" srcId="{4C874FF0-B4C9-4771-A2DE-EC183E343045}" destId="{26242E84-C91D-40FA-963B-77C01C12D2F1}" srcOrd="1" destOrd="0" presId="urn:microsoft.com/office/officeart/2018/2/layout/IconVerticalSolidList"/>
    <dgm:cxn modelId="{274E0DAB-41E7-4A95-9CFE-D1A340B9843F}" type="presParOf" srcId="{4C874FF0-B4C9-4771-A2DE-EC183E343045}" destId="{FEDE9035-0755-4E92-9F1C-01FD9A8C3750}" srcOrd="2" destOrd="0" presId="urn:microsoft.com/office/officeart/2018/2/layout/IconVerticalSolidList"/>
    <dgm:cxn modelId="{42B55264-6767-4101-80AB-20BF03BFD6E0}" type="presParOf" srcId="{4C874FF0-B4C9-4771-A2DE-EC183E343045}" destId="{7042A60E-15C4-4B4D-8673-2D72DB5EC3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00557-ECD9-4369-96EE-324C4CB44FE2}">
      <dsp:nvSpPr>
        <dsp:cNvPr id="0" name=""/>
        <dsp:cNvSpPr/>
      </dsp:nvSpPr>
      <dsp:spPr>
        <a:xfrm>
          <a:off x="224866" y="-79481"/>
          <a:ext cx="6063871" cy="6063871"/>
        </a:xfrm>
        <a:prstGeom prst="circularArrow">
          <a:avLst>
            <a:gd name="adj1" fmla="val 5544"/>
            <a:gd name="adj2" fmla="val 330680"/>
            <a:gd name="adj3" fmla="val 14869260"/>
            <a:gd name="adj4" fmla="val 16750303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EB3D-31DC-4159-9F78-725C24EFF857}">
      <dsp:nvSpPr>
        <dsp:cNvPr id="0" name=""/>
        <dsp:cNvSpPr/>
      </dsp:nvSpPr>
      <dsp:spPr>
        <a:xfrm>
          <a:off x="2553122" y="5000"/>
          <a:ext cx="1407358" cy="7036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Driver Context</a:t>
          </a:r>
        </a:p>
      </dsp:txBody>
      <dsp:txXfrm>
        <a:off x="2587473" y="39351"/>
        <a:ext cx="1338656" cy="634977"/>
      </dsp:txXfrm>
    </dsp:sp>
    <dsp:sp modelId="{4D3027B2-E40C-4CE8-8C46-777836E73FAB}">
      <dsp:nvSpPr>
        <dsp:cNvPr id="0" name=""/>
        <dsp:cNvSpPr/>
      </dsp:nvSpPr>
      <dsp:spPr>
        <a:xfrm>
          <a:off x="4073060" y="498858"/>
          <a:ext cx="1407358" cy="703679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Driver Decorators</a:t>
          </a:r>
        </a:p>
      </dsp:txBody>
      <dsp:txXfrm>
        <a:off x="4107411" y="533209"/>
        <a:ext cx="1338656" cy="634977"/>
      </dsp:txXfrm>
    </dsp:sp>
    <dsp:sp modelId="{8B6945CC-F49F-4E2E-84AB-D9395996B986}">
      <dsp:nvSpPr>
        <dsp:cNvPr id="0" name=""/>
        <dsp:cNvSpPr/>
      </dsp:nvSpPr>
      <dsp:spPr>
        <a:xfrm>
          <a:off x="5012434" y="1791794"/>
          <a:ext cx="1407358" cy="703679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Elements</a:t>
          </a:r>
        </a:p>
      </dsp:txBody>
      <dsp:txXfrm>
        <a:off x="5046785" y="1826145"/>
        <a:ext cx="1338656" cy="634977"/>
      </dsp:txXfrm>
    </dsp:sp>
    <dsp:sp modelId="{3EA20DC6-D9AA-41D3-A141-89B3D10B9854}">
      <dsp:nvSpPr>
        <dsp:cNvPr id="0" name=""/>
        <dsp:cNvSpPr/>
      </dsp:nvSpPr>
      <dsp:spPr>
        <a:xfrm>
          <a:off x="5012434" y="3389952"/>
          <a:ext cx="1407358" cy="7036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Configuration Manager</a:t>
          </a:r>
          <a:endParaRPr lang="en-US" sz="1700" kern="1200" dirty="0"/>
        </a:p>
      </dsp:txBody>
      <dsp:txXfrm>
        <a:off x="5046785" y="3424303"/>
        <a:ext cx="1338656" cy="634977"/>
      </dsp:txXfrm>
    </dsp:sp>
    <dsp:sp modelId="{CC3402AA-7609-4306-AEFB-93CAAD9A0F70}">
      <dsp:nvSpPr>
        <dsp:cNvPr id="0" name=""/>
        <dsp:cNvSpPr/>
      </dsp:nvSpPr>
      <dsp:spPr>
        <a:xfrm>
          <a:off x="4073060" y="4682888"/>
          <a:ext cx="1407358" cy="703679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Handlers</a:t>
          </a:r>
          <a:endParaRPr lang="en-US" sz="1700" kern="1200" dirty="0"/>
        </a:p>
      </dsp:txBody>
      <dsp:txXfrm>
        <a:off x="4107411" y="4717239"/>
        <a:ext cx="1338656" cy="634977"/>
      </dsp:txXfrm>
    </dsp:sp>
    <dsp:sp modelId="{CEF16740-DAA6-4128-8D95-957A8983F984}">
      <dsp:nvSpPr>
        <dsp:cNvPr id="0" name=""/>
        <dsp:cNvSpPr/>
      </dsp:nvSpPr>
      <dsp:spPr>
        <a:xfrm>
          <a:off x="2553122" y="5176746"/>
          <a:ext cx="1407358" cy="703679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Enums</a:t>
          </a:r>
          <a:endParaRPr lang="en-US" sz="1700" kern="1200" dirty="0"/>
        </a:p>
      </dsp:txBody>
      <dsp:txXfrm>
        <a:off x="2587473" y="5211097"/>
        <a:ext cx="1338656" cy="634977"/>
      </dsp:txXfrm>
    </dsp:sp>
    <dsp:sp modelId="{BE962F6C-5744-4DC7-B088-7560AE03B870}">
      <dsp:nvSpPr>
        <dsp:cNvPr id="0" name=""/>
        <dsp:cNvSpPr/>
      </dsp:nvSpPr>
      <dsp:spPr>
        <a:xfrm>
          <a:off x="901693" y="4632809"/>
          <a:ext cx="1407358" cy="7036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Defined Exceptions</a:t>
          </a:r>
          <a:endParaRPr lang="en-US" sz="1700" kern="1200" dirty="0"/>
        </a:p>
      </dsp:txBody>
      <dsp:txXfrm>
        <a:off x="936044" y="4667160"/>
        <a:ext cx="1338656" cy="634977"/>
      </dsp:txXfrm>
    </dsp:sp>
    <dsp:sp modelId="{0EDF39EC-9555-40D0-A79A-7DBE9B26DBBC}">
      <dsp:nvSpPr>
        <dsp:cNvPr id="0" name=""/>
        <dsp:cNvSpPr/>
      </dsp:nvSpPr>
      <dsp:spPr>
        <a:xfrm>
          <a:off x="93811" y="3389952"/>
          <a:ext cx="1407358" cy="703679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Extensions</a:t>
          </a:r>
          <a:endParaRPr lang="en-US" sz="1700" kern="1200"/>
        </a:p>
      </dsp:txBody>
      <dsp:txXfrm>
        <a:off x="128162" y="3424303"/>
        <a:ext cx="1338656" cy="634977"/>
      </dsp:txXfrm>
    </dsp:sp>
    <dsp:sp modelId="{AAFC1B77-6198-4D11-A8A9-A5EB67DD0B39}">
      <dsp:nvSpPr>
        <dsp:cNvPr id="0" name=""/>
        <dsp:cNvSpPr/>
      </dsp:nvSpPr>
      <dsp:spPr>
        <a:xfrm>
          <a:off x="93811" y="1791794"/>
          <a:ext cx="1407358" cy="703679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Wrappers</a:t>
          </a:r>
        </a:p>
      </dsp:txBody>
      <dsp:txXfrm>
        <a:off x="128162" y="1826145"/>
        <a:ext cx="1338656" cy="634977"/>
      </dsp:txXfrm>
    </dsp:sp>
    <dsp:sp modelId="{97922DF5-761B-48DD-A79E-56ADFDC4DAAC}">
      <dsp:nvSpPr>
        <dsp:cNvPr id="0" name=""/>
        <dsp:cNvSpPr/>
      </dsp:nvSpPr>
      <dsp:spPr>
        <a:xfrm>
          <a:off x="1033184" y="498858"/>
          <a:ext cx="1407358" cy="7036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Reporting</a:t>
          </a:r>
        </a:p>
      </dsp:txBody>
      <dsp:txXfrm>
        <a:off x="1067535" y="533209"/>
        <a:ext cx="1338656" cy="634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E6D52-CAB8-4D77-B7E6-5FC680DFD8B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4B0AC-120D-4ED4-8204-F3BC946F7DD3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9B75F-45CE-4AC1-9243-9388EB2ED5D7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Chrome</a:t>
          </a:r>
        </a:p>
      </dsp:txBody>
      <dsp:txXfrm>
        <a:off x="937002" y="1903"/>
        <a:ext cx="5576601" cy="811257"/>
      </dsp:txXfrm>
    </dsp:sp>
    <dsp:sp modelId="{D990C8A3-8729-40CC-9554-CDF5557EF564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14445-0A5B-4201-8140-4117983643C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2B60B-F651-4707-8AE9-A0E3FD249B26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Firefox</a:t>
          </a:r>
        </a:p>
      </dsp:txBody>
      <dsp:txXfrm>
        <a:off x="937002" y="1015975"/>
        <a:ext cx="5576601" cy="811257"/>
      </dsp:txXfrm>
    </dsp:sp>
    <dsp:sp modelId="{0CFCFB3C-63DE-4720-8779-43DC4EEBD98C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6DD5B-1F14-4013-98C3-95DC81873B0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41C77-0E71-4EA2-B577-06908C8D7CC5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Internet Explorer</a:t>
          </a:r>
        </a:p>
      </dsp:txBody>
      <dsp:txXfrm>
        <a:off x="937002" y="2030048"/>
        <a:ext cx="5576601" cy="811257"/>
      </dsp:txXfrm>
    </dsp:sp>
    <dsp:sp modelId="{FA72BDB7-13CE-4DFC-BA6B-945D66982733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BC445-E18E-4331-89C1-7E3E97588B01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6731-87F5-461F-8A7F-9A0E6B9EFEE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Edge</a:t>
          </a:r>
        </a:p>
      </dsp:txBody>
      <dsp:txXfrm>
        <a:off x="937002" y="3044120"/>
        <a:ext cx="5576601" cy="811257"/>
      </dsp:txXfrm>
    </dsp:sp>
    <dsp:sp modelId="{DD80D8EA-5B8B-4957-A342-35274DBFD49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96344-98C5-49D4-9393-E3A7AC430F5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FCB3C-56A5-4B72-B856-70B87E244D8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Remote Web Driver</a:t>
          </a:r>
        </a:p>
      </dsp:txBody>
      <dsp:txXfrm>
        <a:off x="937002" y="4058192"/>
        <a:ext cx="5576601" cy="811257"/>
      </dsp:txXfrm>
    </dsp:sp>
    <dsp:sp modelId="{BBCBECC9-C636-46AA-BD6D-CE69A013D903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234E3-9E6D-4338-9181-7A3452BF3A7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4291-D20D-4795-84BE-5465F472D04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Chrome for Mobile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E52F4-89C1-4A0F-A98C-39D72A24B09F}">
      <dsp:nvSpPr>
        <dsp:cNvPr id="0" name=""/>
        <dsp:cNvSpPr/>
      </dsp:nvSpPr>
      <dsp:spPr>
        <a:xfrm>
          <a:off x="0" y="816012"/>
          <a:ext cx="6513603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AtWebElement is base class for browser specific element classes</a:t>
          </a:r>
        </a:p>
      </dsp:txBody>
      <dsp:txXfrm>
        <a:off x="66025" y="882037"/>
        <a:ext cx="6381553" cy="1220470"/>
      </dsp:txXfrm>
    </dsp:sp>
    <dsp:sp modelId="{B013FE60-494B-4D43-AE38-218D109E7A03}">
      <dsp:nvSpPr>
        <dsp:cNvPr id="0" name=""/>
        <dsp:cNvSpPr/>
      </dsp:nvSpPr>
      <dsp:spPr>
        <a:xfrm>
          <a:off x="0" y="2266453"/>
          <a:ext cx="6513603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It defines properties and methods to interact with the web elements</a:t>
          </a:r>
        </a:p>
      </dsp:txBody>
      <dsp:txXfrm>
        <a:off x="66025" y="2332478"/>
        <a:ext cx="6381553" cy="1220470"/>
      </dsp:txXfrm>
    </dsp:sp>
    <dsp:sp modelId="{339ED4E5-5107-4BB2-B907-8B439414A990}">
      <dsp:nvSpPr>
        <dsp:cNvPr id="0" name=""/>
        <dsp:cNvSpPr/>
      </dsp:nvSpPr>
      <dsp:spPr>
        <a:xfrm>
          <a:off x="0" y="3716893"/>
          <a:ext cx="6513603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It provides methods to </a:t>
          </a:r>
          <a:r>
            <a:rPr lang="en-US" sz="3400" kern="1200" dirty="0" err="1"/>
            <a:t>FindElement</a:t>
          </a:r>
          <a:r>
            <a:rPr lang="en-US" sz="3400" kern="1200" dirty="0"/>
            <a:t>(s) with in an element</a:t>
          </a:r>
        </a:p>
      </dsp:txBody>
      <dsp:txXfrm>
        <a:off x="66025" y="3782918"/>
        <a:ext cx="6381553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9E218-D64C-49EE-ABD3-513281184916}">
      <dsp:nvSpPr>
        <dsp:cNvPr id="0" name=""/>
        <dsp:cNvSpPr/>
      </dsp:nvSpPr>
      <dsp:spPr>
        <a:xfrm>
          <a:off x="0" y="72500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DateTime Helper</a:t>
          </a:r>
        </a:p>
      </dsp:txBody>
      <dsp:txXfrm>
        <a:off x="36296" y="108796"/>
        <a:ext cx="6441011" cy="670943"/>
      </dsp:txXfrm>
    </dsp:sp>
    <dsp:sp modelId="{52065FD1-71E7-41E7-B04A-1795D065148E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DB Helper</a:t>
          </a:r>
        </a:p>
      </dsp:txBody>
      <dsp:txXfrm>
        <a:off x="36296" y="941611"/>
        <a:ext cx="6441011" cy="670943"/>
      </dsp:txXfrm>
    </dsp:sp>
    <dsp:sp modelId="{D6682E3E-DFB5-46AF-A105-CE8DB7461DDC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Screenshot Helper</a:t>
          </a:r>
        </a:p>
      </dsp:txBody>
      <dsp:txXfrm>
        <a:off x="36296" y="1774426"/>
        <a:ext cx="6441011" cy="670943"/>
      </dsp:txXfrm>
    </dsp:sp>
    <dsp:sp modelId="{7DF3ED96-9A87-4686-BB4F-57C6D5DBEEBF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Email Helper</a:t>
          </a:r>
        </a:p>
      </dsp:txBody>
      <dsp:txXfrm>
        <a:off x="36296" y="2607241"/>
        <a:ext cx="6441011" cy="670943"/>
      </dsp:txXfrm>
    </dsp:sp>
    <dsp:sp modelId="{F63204A7-7187-4FC2-87E8-77630AAEC14B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Currency Helper</a:t>
          </a:r>
          <a:endParaRPr lang="en-US" sz="3100" kern="1200"/>
        </a:p>
      </dsp:txBody>
      <dsp:txXfrm>
        <a:off x="36296" y="3440056"/>
        <a:ext cx="6441011" cy="670943"/>
      </dsp:txXfrm>
    </dsp:sp>
    <dsp:sp modelId="{BB7EEDEC-2D3E-4AB7-B5B7-99808006A9C9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Json Helper</a:t>
          </a:r>
          <a:endParaRPr lang="en-US" sz="3100" kern="1200" dirty="0"/>
        </a:p>
      </dsp:txBody>
      <dsp:txXfrm>
        <a:off x="36296" y="4272871"/>
        <a:ext cx="6441011" cy="670943"/>
      </dsp:txXfrm>
    </dsp:sp>
    <dsp:sp modelId="{44F917FA-3BD9-41AC-92EE-33A1C1935E6F}">
      <dsp:nvSpPr>
        <dsp:cNvPr id="0" name=""/>
        <dsp:cNvSpPr/>
      </dsp:nvSpPr>
      <dsp:spPr>
        <a:xfrm>
          <a:off x="0" y="5069390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 err="1"/>
            <a:t>CommonFunctions</a:t>
          </a:r>
          <a:endParaRPr lang="en-US" sz="3100" kern="1200" dirty="0"/>
        </a:p>
      </dsp:txBody>
      <dsp:txXfrm>
        <a:off x="36296" y="5105686"/>
        <a:ext cx="6441011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7040A-811A-47FD-BB22-625FCFD044D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C1BA8-1454-4C8E-B72B-5E39AD8B2E90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BrowserTypes</a:t>
          </a:r>
        </a:p>
      </dsp:txBody>
      <dsp:txXfrm>
        <a:off x="0" y="0"/>
        <a:ext cx="6492875" cy="638175"/>
      </dsp:txXfrm>
    </dsp:sp>
    <dsp:sp modelId="{68758BDC-1134-403C-BB6B-42AF78BDC7A7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AFD33-42C3-4211-A309-29450A79DFFB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Domains</a:t>
          </a:r>
        </a:p>
      </dsp:txBody>
      <dsp:txXfrm>
        <a:off x="0" y="638175"/>
        <a:ext cx="6492875" cy="638175"/>
      </dsp:txXfrm>
    </dsp:sp>
    <dsp:sp modelId="{D9E5860B-2D33-45AA-B706-D657DD79DEA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8E569-9431-4801-950B-0EED81448A25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LocatorType</a:t>
          </a:r>
        </a:p>
      </dsp:txBody>
      <dsp:txXfrm>
        <a:off x="0" y="1276350"/>
        <a:ext cx="6492875" cy="638175"/>
      </dsp:txXfrm>
    </dsp:sp>
    <dsp:sp modelId="{BD84E033-3E74-40DE-8C87-22F68C0D7B87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DEFBB-EBDA-456D-B16F-509EFCF224B5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LogStatus</a:t>
          </a:r>
        </a:p>
      </dsp:txBody>
      <dsp:txXfrm>
        <a:off x="0" y="1914525"/>
        <a:ext cx="6492875" cy="638175"/>
      </dsp:txXfrm>
    </dsp:sp>
    <dsp:sp modelId="{2B3D208E-1A6C-488F-B514-6493ACF4E2D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91A6C-8B92-4E3C-9CD4-19ED10663580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SiteType</a:t>
          </a:r>
        </a:p>
      </dsp:txBody>
      <dsp:txXfrm>
        <a:off x="0" y="2552700"/>
        <a:ext cx="6492875" cy="638175"/>
      </dsp:txXfrm>
    </dsp:sp>
    <dsp:sp modelId="{7D06F24C-8629-4D25-9F47-52BF680195FB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666C1-FD10-4C5A-A053-5CDCFBBAF734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TestEnvironments</a:t>
          </a:r>
        </a:p>
      </dsp:txBody>
      <dsp:txXfrm>
        <a:off x="0" y="3190875"/>
        <a:ext cx="6492875" cy="638175"/>
      </dsp:txXfrm>
    </dsp:sp>
    <dsp:sp modelId="{CF2167D2-51F4-477B-A10F-3A931B1DBC6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07D87-FD27-4049-8A15-A9BD8E72AC15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TestRailStatus</a:t>
          </a:r>
        </a:p>
      </dsp:txBody>
      <dsp:txXfrm>
        <a:off x="0" y="3829050"/>
        <a:ext cx="6492875" cy="638175"/>
      </dsp:txXfrm>
    </dsp:sp>
    <dsp:sp modelId="{7C714D4D-C940-4DFB-8304-C84265E6F834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5AF68-FECC-440A-9B67-000E5A6C61EA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TestStatus</a:t>
          </a:r>
        </a:p>
      </dsp:txBody>
      <dsp:txXfrm>
        <a:off x="0" y="4467225"/>
        <a:ext cx="6492875" cy="638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1CD27-B7E2-472D-B28D-460F77F75E3B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6AD03-3210-4279-B440-90A9EA9C997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Extension Method enables us to add methods to existing types without creating a new derived type, recompiling, or modify the original types</a:t>
          </a:r>
        </a:p>
      </dsp:txBody>
      <dsp:txXfrm>
        <a:off x="678914" y="525899"/>
        <a:ext cx="4067491" cy="2525499"/>
      </dsp:txXfrm>
    </dsp:sp>
    <dsp:sp modelId="{01EFA5B6-0F86-4BA8-98E2-2BA1CF48B23C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4D839-1AA4-4480-879A-37A935413692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Extension Method is a static method to the existing static class</a:t>
          </a:r>
        </a:p>
      </dsp:txBody>
      <dsp:txXfrm>
        <a:off x="5842357" y="525899"/>
        <a:ext cx="4067491" cy="2525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78E9F-530C-40B7-AFC9-E1EDDE936088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A1FA3-C2AC-4156-B512-52463930E53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A640E-824D-45BD-AEA4-DA3D27B5855C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Implicit Wait</a:t>
          </a:r>
        </a:p>
      </dsp:txBody>
      <dsp:txXfrm>
        <a:off x="1172126" y="1727046"/>
        <a:ext cx="2114937" cy="897246"/>
      </dsp:txXfrm>
    </dsp:sp>
    <dsp:sp modelId="{3B10BB79-50A9-4902-8B46-84069E138DA0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4CC1-6D97-4AD0-ADD4-BA2746F8956A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4BB50-1593-4814-93F9-6F9E68A20D62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Explicit Wait</a:t>
          </a:r>
        </a:p>
      </dsp:txBody>
      <dsp:txXfrm>
        <a:off x="4745088" y="1727046"/>
        <a:ext cx="2114937" cy="897246"/>
      </dsp:txXfrm>
    </dsp:sp>
    <dsp:sp modelId="{56BE47E6-137C-4843-988B-BA62919C2A2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4DB0-473F-4617-96E5-5D3F59AB4495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8C26C-B5B7-4307-AF69-1BB0FF8A9CE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Fluent Wait</a:t>
          </a:r>
          <a:endParaRPr lang="en-US" sz="2400" kern="1200"/>
        </a:p>
      </dsp:txBody>
      <dsp:txXfrm>
        <a:off x="8318049" y="1727046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10ECF-1AED-4DA2-B219-86A3CB0F2DC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6312A-D776-48C8-B9C0-B0B9A0DAB9B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5474-C71C-483A-BC6C-948120F95EB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Report Portal</a:t>
          </a:r>
        </a:p>
      </dsp:txBody>
      <dsp:txXfrm>
        <a:off x="1435590" y="531"/>
        <a:ext cx="9080009" cy="1242935"/>
      </dsp:txXfrm>
    </dsp:sp>
    <dsp:sp modelId="{63B43A66-3E88-40E6-8E48-1DADEC0A7B6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30EBB-6454-4001-8990-94BB21D8013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279AF-E63B-4141-89F4-C2243F6828B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TestRail / Jira</a:t>
          </a:r>
        </a:p>
      </dsp:txBody>
      <dsp:txXfrm>
        <a:off x="1435590" y="1554201"/>
        <a:ext cx="9080009" cy="1242935"/>
      </dsp:txXfrm>
    </dsp:sp>
    <dsp:sp modelId="{9CA2C170-5744-4EB7-98AE-F664E98789C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42E84-C91D-40FA-963B-77C01C12D2F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2A60E-15C4-4B4D-8673-2D72DB5EC35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 Reporter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FB77-32A0-4F67-9FB1-A2774837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ECBD1-AA0E-4706-B423-D35B7B85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37C4-218A-4C30-A3A8-6C14C044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230A-9E9F-4827-B71A-C76FFC97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88E0-496D-45C2-97B4-4C63C5FE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14CE-9F7D-4EA5-A2CD-44E6A3FF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2EE1C-4E22-4E6C-885D-4CE47402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8AF6-CD46-44BC-A29C-DBC3E800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49B1-9112-4A51-B5E6-C36575D1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1D6F-BD32-4EB0-8F3E-FA8A45BA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3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89298-1198-4C02-9DB7-9DF5E457D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0961-631A-4796-AF5A-DB1EFBF2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85C2-DC05-49FE-9B91-5EED710D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DA18-6DE0-4D42-84C3-B9B4D677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AAC8-9653-404C-B96B-8ED19FCC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C3B5-01B9-4A12-80EA-AFB80E0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1C34-F972-430E-91E1-C48F33A3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D268-F185-4EEB-AD4E-CEE380D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95C6-8294-4F20-85B8-82669853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6E74-4CEC-460F-9A6D-2B045036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E578-46E8-408F-8A16-10114C15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9190-C33C-4A99-93E2-70657CA4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F5A9-0FF2-4D36-909F-1BB99E03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A317-1522-43E9-BC9D-C69900C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1E1F-2B28-4661-8BE4-CA64321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D800-28B6-4F1F-8C13-A73E66E7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7C4D-94D2-4AFC-81B3-890EFD559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F7B2-0093-47C3-ADD9-39C6319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D872-591A-4C43-B188-F8A86A41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E91B-B8DD-4E9E-B005-6E814BEB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7D61C-F5C9-4699-9551-6343A493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F034-4F1E-4139-88D8-AA45102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1804-5098-4025-B8C8-05F228F4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7D02-CF49-4987-B8BC-EC9919169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FE1EC-7660-4FCB-BFD1-1EF126E8D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79727-422F-4837-A3E5-806ABF84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1EE6-CA7E-4E7D-B5A3-D4BBF73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44663-BDBD-410E-AB03-BF72C4B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FE6CD-071D-492E-A6A7-920AD8E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D041-1922-47B0-9C80-131F5D4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1D7A-D395-447B-B032-7B5C38D9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DB2AD-A344-4DC5-8106-9DCB1E97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EB4F-1483-45AE-A8CB-9BE7C1E7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E70A-B98E-4FBF-A7DA-E3705BA4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8E19F-3BB1-4B8D-897E-71C71BA7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D8DB-7CB4-496E-9877-28A8DA0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7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235-75CE-4262-94F6-DE33C50E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E0E4-038C-471D-9DAF-D9400615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BD99-6C34-46B2-B644-5DCA778A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66EE-9DF4-401D-974C-8BA49687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82D6-BA41-4816-83BD-9DA7488E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2F9F-E109-405D-B0AA-5C8E5BD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7B90-3C8D-48F8-A398-53DF81BB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0A941-480E-4AA6-8874-30711B621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2E3B9-92A6-4FBC-A41E-7D5B6DF9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201B-277B-4E88-AE20-D52BE806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9962-9434-4FFD-BDC2-E261451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3C51-86B9-4D6D-83A3-DCD40CF2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5E6F-8BD3-4F85-A858-96CBC5CD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07C04-C356-4596-A9F9-167705AE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FE3F-A56E-4383-B63A-8DFB59A0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DBD1-8881-4CE6-B23B-1D5E211AEEA3}" type="datetimeFigureOut">
              <a:rPr lang="en-IN" smtClean="0"/>
              <a:t>8/28/2019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7B20-4FBA-4526-8046-43DF769F8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2777-FC3E-4B7B-8AED-7C0A6039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E7-3F76-4B76-BBFC-DFD9DCB9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7B44-9D6F-4CCE-A860-EFACFAC8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Automation Framework In Detail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4364A-3031-4084-B66E-4138FC77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Prasad SVS</a:t>
            </a:r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9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C1286-EA3E-4913-995F-4F679136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Helpers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1C0CD-31F6-4794-8DF5-E331A3E46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0688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C2FC2B-A7D3-4D8E-98EA-749568EF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Enums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E0DE9-DDB3-49CC-A399-F07BD323F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660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13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67E8-3C6D-4554-9F0E-45C16F72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Exceptions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4213-02AE-416F-84F8-7E895F44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Configuration Exception</a:t>
            </a:r>
          </a:p>
          <a:p>
            <a:r>
              <a:rPr lang="en-US" sz="2400" dirty="0"/>
              <a:t>Element Not Clickable Exception</a:t>
            </a:r>
          </a:p>
          <a:p>
            <a:r>
              <a:rPr lang="en-US" sz="2400" dirty="0"/>
              <a:t>Element Not Present Exception</a:t>
            </a:r>
          </a:p>
          <a:p>
            <a:r>
              <a:rPr lang="en-US" sz="2400" dirty="0"/>
              <a:t>Generic Exception</a:t>
            </a:r>
          </a:p>
          <a:p>
            <a:r>
              <a:rPr lang="en-US" sz="2400" dirty="0" err="1"/>
              <a:t>TextNotPresent</a:t>
            </a:r>
            <a:r>
              <a:rPr lang="en-US" sz="2400" dirty="0"/>
              <a:t> Exception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98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F4234-F48D-4B28-95C1-59939DC6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Extensions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BE76FCE-EC23-40E0-8C63-D1A6004B7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97111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56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48-8B7C-4E6B-90F7-8A4A301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Wait Management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DF778-0D90-455C-A4D8-734DB1BD0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045313"/>
              </p:ext>
            </p:extLst>
          </p:nvPr>
        </p:nvGraphicFramePr>
        <p:xfrm>
          <a:off x="838200" y="14541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4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30548-8B7C-4E6B-90F7-8A4A301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Implicit Wait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F4BC-364C-4776-816F-987E82D4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000000"/>
                </a:solidFill>
              </a:rPr>
              <a:t>Implicit wait will tell to the web driver to wait for certain amount of time before it throws a "No Such Element Exception".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default setting is 0.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Once we set the time, web driver will wait for that time before throwing an exception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Implicit Wait is set as 10 seconds (Configurable)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3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30548-8B7C-4E6B-90F7-8A4A301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Explicit Wait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F4BC-364C-4776-816F-987E82D4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Tells the Web Driver to wait for certain conditions (</a:t>
            </a:r>
            <a:r>
              <a:rPr lang="en-US" sz="1700" b="1" dirty="0">
                <a:solidFill>
                  <a:srgbClr val="000000"/>
                </a:solidFill>
              </a:rPr>
              <a:t>Expected Conditions</a:t>
            </a:r>
            <a:r>
              <a:rPr lang="en-US" sz="1700" dirty="0">
                <a:solidFill>
                  <a:srgbClr val="000000"/>
                </a:solidFill>
              </a:rPr>
              <a:t>) or the maximum time exceeded before throwing an "</a:t>
            </a:r>
            <a:r>
              <a:rPr lang="en-US" sz="1700" b="1" dirty="0" err="1">
                <a:solidFill>
                  <a:srgbClr val="000000"/>
                </a:solidFill>
              </a:rPr>
              <a:t>ElementNotVisibleException</a:t>
            </a:r>
            <a:r>
              <a:rPr lang="en-US" sz="1700" dirty="0">
                <a:solidFill>
                  <a:srgbClr val="000000"/>
                </a:solidFill>
              </a:rPr>
              <a:t>" exception.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The explicit wait is an intelligent kind of wait, but it can be applied only for specified elements.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 Explicit wait gives better options than that of an implicit wait as it will wait for dynamically loaded Ajax elements.</a:t>
            </a:r>
          </a:p>
          <a:p>
            <a:pPr lvl="1"/>
            <a:r>
              <a:rPr lang="en-IN" sz="1700" dirty="0" err="1">
                <a:solidFill>
                  <a:srgbClr val="000000"/>
                </a:solidFill>
              </a:rPr>
              <a:t>DefaultWaitForElement</a:t>
            </a:r>
            <a:r>
              <a:rPr lang="en-IN" sz="1700" dirty="0">
                <a:solidFill>
                  <a:srgbClr val="000000"/>
                </a:solidFill>
              </a:rPr>
              <a:t>  (for explicit wait) : 30 secs</a:t>
            </a:r>
          </a:p>
          <a:p>
            <a:pPr lvl="1"/>
            <a:endParaRPr lang="en-IN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1700" dirty="0">
                <a:solidFill>
                  <a:srgbClr val="000000"/>
                </a:solidFill>
              </a:rPr>
              <a:t> </a:t>
            </a:r>
            <a:endParaRPr lang="en-US" sz="1700" dirty="0">
              <a:solidFill>
                <a:srgbClr val="000000"/>
              </a:solidFill>
            </a:endParaRPr>
          </a:p>
          <a:p>
            <a:endParaRPr lang="en-IN" sz="17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A9A36-DAAF-4508-83B7-ED62EE53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63" y="5402216"/>
            <a:ext cx="10515599" cy="10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3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BCC4A2-979B-4E6B-B3C5-95E717A6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Fluent Waits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CDA9-C50D-42B3-9F9F-785EC4C0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Fluent wait is used to tell the web driver to wait for a condition, as well as the </a:t>
            </a:r>
            <a:r>
              <a:rPr lang="en-US" sz="2000" b="1" dirty="0">
                <a:solidFill>
                  <a:srgbClr val="000000"/>
                </a:solidFill>
              </a:rPr>
              <a:t>frequency</a:t>
            </a:r>
            <a:r>
              <a:rPr lang="en-US" sz="2000" dirty="0">
                <a:solidFill>
                  <a:srgbClr val="000000"/>
                </a:solidFill>
              </a:rPr>
              <a:t> with which we want to check the condition before throwing an "</a:t>
            </a:r>
            <a:r>
              <a:rPr lang="en-US" sz="2000" dirty="0" err="1">
                <a:solidFill>
                  <a:srgbClr val="000000"/>
                </a:solidFill>
              </a:rPr>
              <a:t>ElementNotVisibleException</a:t>
            </a:r>
            <a:r>
              <a:rPr lang="en-US" sz="2000" dirty="0">
                <a:solidFill>
                  <a:srgbClr val="000000"/>
                </a:solidFill>
              </a:rPr>
              <a:t>" exception.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Frequency: </a:t>
            </a:r>
            <a:r>
              <a:rPr lang="en-US" sz="2000" dirty="0">
                <a:solidFill>
                  <a:srgbClr val="000000"/>
                </a:solidFill>
              </a:rPr>
              <a:t>Setting up a repeat cycle with the time frame to verify/check the condition at the regular interval of time</a:t>
            </a:r>
            <a:endParaRPr lang="en-IN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88FEB-59C8-40BD-99BF-1542FBED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04" y="5144905"/>
            <a:ext cx="8335937" cy="1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7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4F16E-A444-4565-9A8E-5CE9EF3A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Web Driver Wait Options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345F-B24C-48CF-AD3C-0ECF8BA2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Page Load Wait </a:t>
            </a:r>
            <a:r>
              <a:rPr lang="en-US" sz="2000" dirty="0">
                <a:solidFill>
                  <a:srgbClr val="000000"/>
                </a:solidFill>
              </a:rPr>
              <a:t>– Time driver should wait for the page to load when setting the URL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Default value is 300 seconds</a:t>
            </a:r>
          </a:p>
          <a:p>
            <a:pPr lvl="1"/>
            <a:r>
              <a:rPr lang="en-IN" i="1" dirty="0" err="1"/>
              <a:t>TimeoutException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Asynchronous JavaScript Wait </a:t>
            </a:r>
            <a:r>
              <a:rPr lang="en-US" sz="2000" dirty="0">
                <a:solidFill>
                  <a:srgbClr val="000000"/>
                </a:solidFill>
              </a:rPr>
              <a:t>– Time driver should wait when executing the JavaScript Asynchronously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Default value is 30 seconds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Command Time Out </a:t>
            </a:r>
            <a:r>
              <a:rPr lang="en-US" sz="2000" dirty="0">
                <a:solidFill>
                  <a:srgbClr val="000000"/>
                </a:solidFill>
              </a:rPr>
              <a:t>- The maximum amount of time to wait for each command.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Default value is 60 seconds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9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7F71-3287-422C-B8C3-DD358F06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API Wrapper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DD855-8633-4F13-B239-6D3D7A32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RestSharp for API testing</a:t>
            </a:r>
          </a:p>
          <a:p>
            <a:r>
              <a:rPr lang="en-US" sz="2400"/>
              <a:t>Created wrapper with methods to </a:t>
            </a:r>
          </a:p>
          <a:p>
            <a:pPr lvl="1"/>
            <a:r>
              <a:rPr lang="en-US"/>
              <a:t>Create requests </a:t>
            </a:r>
          </a:p>
          <a:p>
            <a:pPr lvl="1"/>
            <a:r>
              <a:rPr lang="en-US"/>
              <a:t>Add parameters to request</a:t>
            </a:r>
          </a:p>
          <a:p>
            <a:pPr lvl="1"/>
            <a:r>
              <a:rPr lang="en-US"/>
              <a:t>Set the type of request</a:t>
            </a:r>
          </a:p>
          <a:p>
            <a:pPr lvl="1"/>
            <a:r>
              <a:rPr lang="en-US"/>
              <a:t>Adding headers</a:t>
            </a:r>
          </a:p>
          <a:p>
            <a:pPr lvl="1"/>
            <a:r>
              <a:rPr lang="en-US"/>
              <a:t>Execute requests</a:t>
            </a:r>
          </a:p>
          <a:p>
            <a:pPr lvl="1"/>
            <a:r>
              <a:rPr lang="en-US"/>
              <a:t>Capture response</a:t>
            </a:r>
          </a:p>
          <a:p>
            <a:endParaRPr lang="en-US" sz="2400"/>
          </a:p>
          <a:p>
            <a:endParaRPr lang="en-IN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8D8E434-A912-46CB-B36A-EF72552C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E07967-57D5-44ED-A8D7-0FE1315E19B1}"/>
              </a:ext>
            </a:extLst>
          </p:cNvPr>
          <p:cNvSpPr/>
          <p:nvPr/>
        </p:nvSpPr>
        <p:spPr>
          <a:xfrm>
            <a:off x="6620052" y="4515376"/>
            <a:ext cx="2424720" cy="1946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489E61-4DB3-492E-8146-3151D5B05BB8}"/>
              </a:ext>
            </a:extLst>
          </p:cNvPr>
          <p:cNvSpPr/>
          <p:nvPr/>
        </p:nvSpPr>
        <p:spPr>
          <a:xfrm>
            <a:off x="550985" y="808891"/>
            <a:ext cx="2961253" cy="22676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9488FD7-2DF1-4476-A24E-891BA3E7935A}"/>
              </a:ext>
            </a:extLst>
          </p:cNvPr>
          <p:cNvSpPr/>
          <p:nvPr/>
        </p:nvSpPr>
        <p:spPr>
          <a:xfrm rot="10800000">
            <a:off x="4045936" y="898768"/>
            <a:ext cx="7894544" cy="2954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8163AD4-6CB8-4318-BDED-FCFEA30CBBF6}"/>
              </a:ext>
            </a:extLst>
          </p:cNvPr>
          <p:cNvSpPr/>
          <p:nvPr/>
        </p:nvSpPr>
        <p:spPr>
          <a:xfrm>
            <a:off x="550987" y="3496967"/>
            <a:ext cx="2961251" cy="2304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26944-4ACE-46F2-8026-CA0E8A5C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013" y="26662"/>
            <a:ext cx="9634987" cy="6802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High Level Automation Architecture 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E40A25-DB1D-4C90-AC37-61588E69BFB3}"/>
              </a:ext>
            </a:extLst>
          </p:cNvPr>
          <p:cNvSpPr/>
          <p:nvPr/>
        </p:nvSpPr>
        <p:spPr>
          <a:xfrm>
            <a:off x="3585912" y="4971623"/>
            <a:ext cx="2506995" cy="8294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Driver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12D46-F8EE-446B-97B0-9F6F50A2F5EE}"/>
              </a:ext>
            </a:extLst>
          </p:cNvPr>
          <p:cNvSpPr/>
          <p:nvPr/>
        </p:nvSpPr>
        <p:spPr>
          <a:xfrm>
            <a:off x="6694331" y="5336249"/>
            <a:ext cx="2276228" cy="3554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B3B7C2-7312-4995-9649-2339B120C5B7}"/>
              </a:ext>
            </a:extLst>
          </p:cNvPr>
          <p:cNvSpPr/>
          <p:nvPr/>
        </p:nvSpPr>
        <p:spPr>
          <a:xfrm>
            <a:off x="6718485" y="5846917"/>
            <a:ext cx="2276225" cy="3554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52C14A-3BC2-4569-836C-76E884F7029D}"/>
              </a:ext>
            </a:extLst>
          </p:cNvPr>
          <p:cNvSpPr/>
          <p:nvPr/>
        </p:nvSpPr>
        <p:spPr>
          <a:xfrm>
            <a:off x="6694332" y="4856525"/>
            <a:ext cx="2276228" cy="3554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6977DC-8D06-40A7-9CF6-349D9E81D2D1}"/>
              </a:ext>
            </a:extLst>
          </p:cNvPr>
          <p:cNvSpPr/>
          <p:nvPr/>
        </p:nvSpPr>
        <p:spPr>
          <a:xfrm>
            <a:off x="4280613" y="1216291"/>
            <a:ext cx="2465968" cy="4609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Decorators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ED8460-BDD4-42DF-B2B2-96BAF4677F33}"/>
              </a:ext>
            </a:extLst>
          </p:cNvPr>
          <p:cNvSpPr/>
          <p:nvPr/>
        </p:nvSpPr>
        <p:spPr>
          <a:xfrm>
            <a:off x="6843304" y="2457139"/>
            <a:ext cx="4996335" cy="4478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Integrations ( Jira , Team City, Test Rail)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453E8A-9161-4A4A-BAF8-532E3F9CD4EC}"/>
              </a:ext>
            </a:extLst>
          </p:cNvPr>
          <p:cNvSpPr/>
          <p:nvPr/>
        </p:nvSpPr>
        <p:spPr>
          <a:xfrm>
            <a:off x="6825124" y="1240369"/>
            <a:ext cx="2465968" cy="4689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Elements Wrappers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394BF-C8B3-4A4C-B54B-B4A8A88991BF}"/>
              </a:ext>
            </a:extLst>
          </p:cNvPr>
          <p:cNvSpPr/>
          <p:nvPr/>
        </p:nvSpPr>
        <p:spPr>
          <a:xfrm>
            <a:off x="741577" y="2594122"/>
            <a:ext cx="2465968" cy="33037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4A3FB1-10F2-45F6-B069-370EA1E99456}"/>
              </a:ext>
            </a:extLst>
          </p:cNvPr>
          <p:cNvSpPr/>
          <p:nvPr/>
        </p:nvSpPr>
        <p:spPr>
          <a:xfrm>
            <a:off x="701822" y="1196990"/>
            <a:ext cx="2465968" cy="35547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Pages (POM)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F3F2DC-140A-4E7F-9806-81C01842344D}"/>
              </a:ext>
            </a:extLst>
          </p:cNvPr>
          <p:cNvSpPr/>
          <p:nvPr/>
        </p:nvSpPr>
        <p:spPr>
          <a:xfrm>
            <a:off x="701822" y="1667271"/>
            <a:ext cx="2465968" cy="35547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 (Excel, CSV)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E3C7D5-1D1F-45DD-B087-E4E6D383A214}"/>
              </a:ext>
            </a:extLst>
          </p:cNvPr>
          <p:cNvSpPr/>
          <p:nvPr/>
        </p:nvSpPr>
        <p:spPr>
          <a:xfrm>
            <a:off x="741578" y="2140595"/>
            <a:ext cx="2465968" cy="35547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(App Config)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A526A-4D27-41A6-AF92-4D1484AAD364}"/>
              </a:ext>
            </a:extLst>
          </p:cNvPr>
          <p:cNvSpPr/>
          <p:nvPr/>
        </p:nvSpPr>
        <p:spPr>
          <a:xfrm>
            <a:off x="1062829" y="4524482"/>
            <a:ext cx="1938000" cy="487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Specflow</a:t>
            </a:r>
            <a:r>
              <a:rPr lang="en-US" dirty="0"/>
              <a:t> / </a:t>
            </a:r>
            <a:r>
              <a:rPr lang="en-US" dirty="0" err="1"/>
              <a:t>Specflow</a:t>
            </a:r>
            <a:r>
              <a:rPr lang="en-US" dirty="0"/>
              <a:t> Plus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F2EF85-E6A1-4F76-8EA1-EF2F61591F57}"/>
              </a:ext>
            </a:extLst>
          </p:cNvPr>
          <p:cNvSpPr/>
          <p:nvPr/>
        </p:nvSpPr>
        <p:spPr>
          <a:xfrm>
            <a:off x="1062829" y="5181268"/>
            <a:ext cx="1938000" cy="487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NUnit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D5FC5B-82D0-4662-8877-D3E72CB07B5C}"/>
              </a:ext>
            </a:extLst>
          </p:cNvPr>
          <p:cNvSpPr/>
          <p:nvPr/>
        </p:nvSpPr>
        <p:spPr>
          <a:xfrm>
            <a:off x="1080040" y="6112783"/>
            <a:ext cx="1938000" cy="660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Reports / Dashboards</a:t>
            </a:r>
            <a:endParaRPr lang="en-IN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399952-8F5B-4718-B580-E2D68BB96B45}"/>
              </a:ext>
            </a:extLst>
          </p:cNvPr>
          <p:cNvCxnSpPr>
            <a:cxnSpLocks/>
          </p:cNvCxnSpPr>
          <p:nvPr/>
        </p:nvCxnSpPr>
        <p:spPr>
          <a:xfrm>
            <a:off x="2027423" y="5818487"/>
            <a:ext cx="0" cy="2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C3B94-E1C2-4423-ACFF-A98ED976ECB1}"/>
              </a:ext>
            </a:extLst>
          </p:cNvPr>
          <p:cNvCxnSpPr>
            <a:cxnSpLocks/>
          </p:cNvCxnSpPr>
          <p:nvPr/>
        </p:nvCxnSpPr>
        <p:spPr>
          <a:xfrm>
            <a:off x="3549127" y="1867875"/>
            <a:ext cx="533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8AA9839-643A-403E-8C5E-FBDA239939DD}"/>
              </a:ext>
            </a:extLst>
          </p:cNvPr>
          <p:cNvSpPr/>
          <p:nvPr/>
        </p:nvSpPr>
        <p:spPr>
          <a:xfrm>
            <a:off x="1062830" y="3888339"/>
            <a:ext cx="1938000" cy="487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F50AD-EB5A-4D5A-962C-82A6679B9727}"/>
              </a:ext>
            </a:extLst>
          </p:cNvPr>
          <p:cNvSpPr/>
          <p:nvPr/>
        </p:nvSpPr>
        <p:spPr>
          <a:xfrm>
            <a:off x="6226564" y="688213"/>
            <a:ext cx="3695406" cy="3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Framework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CA56C8-8587-4AB9-B767-69B580C34FCB}"/>
              </a:ext>
            </a:extLst>
          </p:cNvPr>
          <p:cNvCxnSpPr>
            <a:cxnSpLocks/>
          </p:cNvCxnSpPr>
          <p:nvPr/>
        </p:nvCxnSpPr>
        <p:spPr>
          <a:xfrm>
            <a:off x="4852662" y="3852648"/>
            <a:ext cx="10886" cy="1071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BACA1-1A09-4FAD-A777-F4940DE1F29F}"/>
              </a:ext>
            </a:extLst>
          </p:cNvPr>
          <p:cNvSpPr/>
          <p:nvPr/>
        </p:nvSpPr>
        <p:spPr>
          <a:xfrm>
            <a:off x="1118530" y="680046"/>
            <a:ext cx="1772059" cy="3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Project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338B5-38D0-4196-9045-4B68E0258D41}"/>
              </a:ext>
            </a:extLst>
          </p:cNvPr>
          <p:cNvSpPr/>
          <p:nvPr/>
        </p:nvSpPr>
        <p:spPr>
          <a:xfrm>
            <a:off x="1098068" y="3356367"/>
            <a:ext cx="1772059" cy="3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Tools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D7574F-06E1-48E9-8F14-3C718960C98F}"/>
              </a:ext>
            </a:extLst>
          </p:cNvPr>
          <p:cNvSpPr/>
          <p:nvPr/>
        </p:nvSpPr>
        <p:spPr>
          <a:xfrm>
            <a:off x="7003052" y="4385174"/>
            <a:ext cx="1529589" cy="3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Browsers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AC8A75-B7AA-4166-92A4-2AB039B85EC5}"/>
              </a:ext>
            </a:extLst>
          </p:cNvPr>
          <p:cNvSpPr/>
          <p:nvPr/>
        </p:nvSpPr>
        <p:spPr>
          <a:xfrm>
            <a:off x="6841283" y="1874475"/>
            <a:ext cx="2465968" cy="4609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875D61-540E-4D0D-BD84-5A87D32ADD99}"/>
              </a:ext>
            </a:extLst>
          </p:cNvPr>
          <p:cNvSpPr/>
          <p:nvPr/>
        </p:nvSpPr>
        <p:spPr>
          <a:xfrm>
            <a:off x="4291923" y="1848600"/>
            <a:ext cx="2465968" cy="4609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Handlers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9380E-73A9-40D1-B053-EA0CC7AA8B75}"/>
              </a:ext>
            </a:extLst>
          </p:cNvPr>
          <p:cNvSpPr/>
          <p:nvPr/>
        </p:nvSpPr>
        <p:spPr>
          <a:xfrm>
            <a:off x="9373672" y="1237691"/>
            <a:ext cx="2465968" cy="4609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Wrappers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AD368B2-8AAB-4203-B888-75C883E838FE}"/>
              </a:ext>
            </a:extLst>
          </p:cNvPr>
          <p:cNvSpPr/>
          <p:nvPr/>
        </p:nvSpPr>
        <p:spPr>
          <a:xfrm>
            <a:off x="9373672" y="1860087"/>
            <a:ext cx="2465968" cy="4689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Exceptions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3F69342-B000-4F17-B6BA-CCD2552B2DF3}"/>
              </a:ext>
            </a:extLst>
          </p:cNvPr>
          <p:cNvSpPr/>
          <p:nvPr/>
        </p:nvSpPr>
        <p:spPr>
          <a:xfrm>
            <a:off x="4280297" y="2460268"/>
            <a:ext cx="2465968" cy="4609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</a:t>
            </a:r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31D1178-DA19-4240-9527-F10F7956F885}"/>
              </a:ext>
            </a:extLst>
          </p:cNvPr>
          <p:cNvSpPr/>
          <p:nvPr/>
        </p:nvSpPr>
        <p:spPr>
          <a:xfrm>
            <a:off x="4289732" y="3096830"/>
            <a:ext cx="7549907" cy="4478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Helpers (Database, Date Time, Currency, Email) </a:t>
            </a:r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74646BC-39D4-4438-AD31-415DAB6E935D}"/>
              </a:ext>
            </a:extLst>
          </p:cNvPr>
          <p:cNvSpPr/>
          <p:nvPr/>
        </p:nvSpPr>
        <p:spPr>
          <a:xfrm>
            <a:off x="9577407" y="4555676"/>
            <a:ext cx="2424720" cy="1946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6C9D0A-91E9-4EFC-9445-80360459BD5C}"/>
              </a:ext>
            </a:extLst>
          </p:cNvPr>
          <p:cNvSpPr/>
          <p:nvPr/>
        </p:nvSpPr>
        <p:spPr>
          <a:xfrm>
            <a:off x="9991198" y="4389628"/>
            <a:ext cx="1529589" cy="3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AUT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294799C-6143-40BC-A68A-138F9BA74A3F}"/>
              </a:ext>
            </a:extLst>
          </p:cNvPr>
          <p:cNvSpPr/>
          <p:nvPr/>
        </p:nvSpPr>
        <p:spPr>
          <a:xfrm>
            <a:off x="9642272" y="4888802"/>
            <a:ext cx="2276228" cy="355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FACB6AC-CBC3-45DE-AD4F-34C6A2D288AE}"/>
              </a:ext>
            </a:extLst>
          </p:cNvPr>
          <p:cNvSpPr/>
          <p:nvPr/>
        </p:nvSpPr>
        <p:spPr>
          <a:xfrm>
            <a:off x="9642272" y="5338004"/>
            <a:ext cx="2276228" cy="355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C807A55-F154-4341-B714-1E9851615559}"/>
              </a:ext>
            </a:extLst>
          </p:cNvPr>
          <p:cNvSpPr/>
          <p:nvPr/>
        </p:nvSpPr>
        <p:spPr>
          <a:xfrm>
            <a:off x="9642271" y="5792965"/>
            <a:ext cx="2276225" cy="355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52C573-D313-4885-B37A-5A845EC2623B}"/>
              </a:ext>
            </a:extLst>
          </p:cNvPr>
          <p:cNvCxnSpPr>
            <a:cxnSpLocks/>
          </p:cNvCxnSpPr>
          <p:nvPr/>
        </p:nvCxnSpPr>
        <p:spPr>
          <a:xfrm>
            <a:off x="6139289" y="5404180"/>
            <a:ext cx="48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7FE87D-64BA-49F7-BAB6-A753973744B4}"/>
              </a:ext>
            </a:extLst>
          </p:cNvPr>
          <p:cNvCxnSpPr>
            <a:cxnSpLocks/>
          </p:cNvCxnSpPr>
          <p:nvPr/>
        </p:nvCxnSpPr>
        <p:spPr>
          <a:xfrm>
            <a:off x="2010216" y="3093858"/>
            <a:ext cx="1" cy="229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67402B-8024-4D23-8531-C4F7A9664212}"/>
              </a:ext>
            </a:extLst>
          </p:cNvPr>
          <p:cNvCxnSpPr>
            <a:cxnSpLocks/>
          </p:cNvCxnSpPr>
          <p:nvPr/>
        </p:nvCxnSpPr>
        <p:spPr>
          <a:xfrm>
            <a:off x="9079426" y="5391963"/>
            <a:ext cx="48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0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C4C-997F-4092-8614-8F8D2E03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Reporting</a:t>
            </a:r>
            <a:endParaRPr lang="en-IN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8F59561-A782-4CC5-A17F-9AD72F3F2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543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C4221-7B0F-45CF-B46A-2AA17B9A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Components of Framework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FAA0C4E-BDE6-4886-9F79-611B16C4E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970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394FF-E1A4-4B40-8B15-29F9C82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Driver Context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E719-430A-4887-BD7A-7533F81F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2884355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Diver context let us to open and close  </a:t>
            </a:r>
            <a:r>
              <a:rPr lang="en-IN" sz="2000" dirty="0" err="1">
                <a:solidFill>
                  <a:srgbClr val="000000"/>
                </a:solidFill>
              </a:rPr>
              <a:t>webdriver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>
                <a:solidFill>
                  <a:srgbClr val="000000"/>
                </a:solidFill>
              </a:rPr>
              <a:t>Driver context is generally referred in Hooks files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Methods in Driver Context</a:t>
            </a:r>
          </a:p>
          <a:p>
            <a:r>
              <a:rPr lang="en-IN" sz="2000" dirty="0" err="1">
                <a:solidFill>
                  <a:srgbClr val="000000"/>
                </a:solidFill>
              </a:rPr>
              <a:t>GetDriver</a:t>
            </a:r>
            <a:r>
              <a:rPr lang="en-IN" sz="2000" dirty="0">
                <a:solidFill>
                  <a:srgbClr val="000000"/>
                </a:solidFill>
              </a:rPr>
              <a:t>(string browser = null, bool </a:t>
            </a:r>
            <a:r>
              <a:rPr lang="en-IN" sz="2000" dirty="0" err="1">
                <a:solidFill>
                  <a:srgbClr val="000000"/>
                </a:solidFill>
              </a:rPr>
              <a:t>isRemote</a:t>
            </a:r>
            <a:r>
              <a:rPr lang="en-IN" sz="2000" dirty="0">
                <a:solidFill>
                  <a:srgbClr val="000000"/>
                </a:solidFill>
              </a:rPr>
              <a:t> = false)</a:t>
            </a:r>
          </a:p>
          <a:p>
            <a:r>
              <a:rPr lang="en-IN" sz="2000" dirty="0" err="1">
                <a:solidFill>
                  <a:srgbClr val="000000"/>
                </a:solidFill>
              </a:rPr>
              <a:t>CloseDriver</a:t>
            </a:r>
            <a:r>
              <a:rPr lang="en-IN" sz="2000" dirty="0">
                <a:solidFill>
                  <a:srgbClr val="000000"/>
                </a:solidFill>
              </a:rPr>
              <a:t>(</a:t>
            </a:r>
            <a:r>
              <a:rPr lang="en-IN" sz="2000" dirty="0" err="1">
                <a:solidFill>
                  <a:srgbClr val="000000"/>
                </a:solidFill>
              </a:rPr>
              <a:t>IAtWebDriver</a:t>
            </a:r>
            <a:r>
              <a:rPr lang="en-IN" sz="2000" dirty="0">
                <a:solidFill>
                  <a:srgbClr val="000000"/>
                </a:solidFill>
              </a:rPr>
              <a:t> driver)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 err="1">
                <a:solidFill>
                  <a:srgbClr val="000000"/>
                </a:solidFill>
              </a:rPr>
              <a:t>BeforeScenario</a:t>
            </a:r>
            <a:r>
              <a:rPr lang="en-IN" sz="2000" dirty="0">
                <a:solidFill>
                  <a:srgbClr val="000000"/>
                </a:solidFill>
              </a:rPr>
              <a:t>  makes call to </a:t>
            </a:r>
            <a:r>
              <a:rPr lang="en-IN" sz="2000" dirty="0" err="1">
                <a:solidFill>
                  <a:srgbClr val="000000"/>
                </a:solidFill>
              </a:rPr>
              <a:t>GetDriver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 err="1">
                <a:solidFill>
                  <a:srgbClr val="000000"/>
                </a:solidFill>
              </a:rPr>
              <a:t>AfterScenario</a:t>
            </a:r>
            <a:r>
              <a:rPr lang="en-IN" sz="2000" dirty="0">
                <a:solidFill>
                  <a:srgbClr val="000000"/>
                </a:solidFill>
              </a:rPr>
              <a:t> make call to </a:t>
            </a:r>
            <a:r>
              <a:rPr lang="en-IN" sz="2000" dirty="0" err="1">
                <a:solidFill>
                  <a:srgbClr val="000000"/>
                </a:solidFill>
              </a:rPr>
              <a:t>CloseDriver</a:t>
            </a:r>
            <a:endParaRPr lang="en-IN" sz="2000" dirty="0">
              <a:solidFill>
                <a:srgbClr val="000000"/>
              </a:solidFill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9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349FE-B83A-4851-84F4-359C56A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Driver Decorators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08ECDE0-DD93-4C88-A86C-A583C284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Selenium provides drivers for each of the supported web browsers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Ex: Chrome, Internet Explorer, Firefox , Safari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Decorators are wrappers over the drivers provided by selenium.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Using the decorators we are extending the existing behavior of the default drivers.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can override the behavior for specific browsers.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Add more functionality to the drivers that is specific to our usage.</a:t>
            </a:r>
          </a:p>
        </p:txBody>
      </p:sp>
    </p:spTree>
    <p:extLst>
      <p:ext uri="{BB962C8B-B14F-4D97-AF65-F5344CB8AC3E}">
        <p14:creationId xmlns:p14="http://schemas.microsoft.com/office/powerpoint/2010/main" val="25646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72A2E-66EE-4DA4-B0EA-43AB9F88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Supporting Browsers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18503-9EFF-4688-BEA3-67A84EE8F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2532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67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3065-984E-48A8-B7F9-9A4A8DC9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Web Elements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E76BB-CF82-49EA-AED7-2670173E9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977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83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F787-F551-4156-8C2D-21C2F648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Configurations</a:t>
            </a:r>
            <a:endParaRPr lang="en-IN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2A7E-DEF3-4755-90D3-EFE47006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Configuration has a few static methods that will </a:t>
            </a:r>
          </a:p>
          <a:p>
            <a:pPr lvl="1"/>
            <a:r>
              <a:rPr lang="en-US" sz="1900" dirty="0"/>
              <a:t>Allow to Read and Update configurations</a:t>
            </a:r>
          </a:p>
          <a:p>
            <a:pPr lvl="2"/>
            <a:r>
              <a:rPr lang="en-IN" sz="1900" dirty="0" err="1"/>
              <a:t>GetConfiguration</a:t>
            </a:r>
            <a:r>
              <a:rPr lang="en-IN" sz="1900" dirty="0"/>
              <a:t>(string key)</a:t>
            </a:r>
          </a:p>
          <a:p>
            <a:pPr lvl="2"/>
            <a:r>
              <a:rPr lang="en-IN" sz="1900" dirty="0"/>
              <a:t>T </a:t>
            </a:r>
            <a:r>
              <a:rPr lang="en-IN" sz="1900" dirty="0" err="1"/>
              <a:t>GetConfiguration</a:t>
            </a:r>
            <a:r>
              <a:rPr lang="en-IN" sz="1900" dirty="0"/>
              <a:t>&lt;T&gt;(string key)</a:t>
            </a:r>
          </a:p>
          <a:p>
            <a:pPr lvl="1"/>
            <a:r>
              <a:rPr lang="en-IN" sz="1900" dirty="0"/>
              <a:t>Pass default values, if the configurations are not setup</a:t>
            </a:r>
          </a:p>
          <a:p>
            <a:pPr lvl="2"/>
            <a:r>
              <a:rPr lang="fr-FR" sz="1900" dirty="0"/>
              <a:t>T </a:t>
            </a:r>
            <a:r>
              <a:rPr lang="fr-FR" sz="1900" dirty="0" err="1"/>
              <a:t>GetDefaultConfiguration</a:t>
            </a:r>
            <a:r>
              <a:rPr lang="fr-FR" sz="1900" dirty="0"/>
              <a:t>&lt;T&gt;(string key, T </a:t>
            </a:r>
            <a:r>
              <a:rPr lang="fr-FR" sz="1900" dirty="0" err="1"/>
              <a:t>defaultValue</a:t>
            </a:r>
            <a:r>
              <a:rPr lang="fr-FR" sz="1900" dirty="0"/>
              <a:t>)</a:t>
            </a:r>
            <a:endParaRPr lang="en-IN" sz="1900" dirty="0"/>
          </a:p>
          <a:p>
            <a:pPr lvl="1"/>
            <a:r>
              <a:rPr lang="en-IN" sz="1900" dirty="0"/>
              <a:t>Read Json Templates and Schemas</a:t>
            </a:r>
          </a:p>
          <a:p>
            <a:pPr lvl="2"/>
            <a:r>
              <a:rPr lang="en-IN" sz="1900" dirty="0" err="1"/>
              <a:t>GetJsonSchema</a:t>
            </a:r>
            <a:r>
              <a:rPr lang="en-IN" sz="1900" dirty="0"/>
              <a:t>(string name)</a:t>
            </a:r>
          </a:p>
          <a:p>
            <a:pPr lvl="2"/>
            <a:r>
              <a:rPr lang="en-IN" sz="1900" dirty="0" err="1"/>
              <a:t>GetJsonTemplate</a:t>
            </a:r>
            <a:r>
              <a:rPr lang="en-IN" sz="1900" dirty="0"/>
              <a:t>(string template)</a:t>
            </a:r>
          </a:p>
          <a:p>
            <a:pPr lvl="1"/>
            <a:r>
              <a:rPr lang="en-IN" sz="1900" dirty="0"/>
              <a:t>Read input and output directories</a:t>
            </a:r>
          </a:p>
          <a:p>
            <a:pPr lvl="2"/>
            <a:r>
              <a:rPr lang="en-IN" sz="1900" dirty="0" err="1"/>
              <a:t>GetOutputDirectoy</a:t>
            </a:r>
            <a:r>
              <a:rPr lang="en-IN" sz="1900" dirty="0"/>
              <a:t>()</a:t>
            </a:r>
          </a:p>
          <a:p>
            <a:pPr lvl="2"/>
            <a:r>
              <a:rPr lang="en-IN" sz="1900" dirty="0" err="1"/>
              <a:t>GetInputDirectory</a:t>
            </a:r>
            <a:r>
              <a:rPr lang="en-IN" sz="1900" dirty="0"/>
              <a:t>()</a:t>
            </a:r>
          </a:p>
          <a:p>
            <a:pPr lvl="2"/>
            <a:r>
              <a:rPr lang="en-IN" sz="1900" dirty="0" err="1"/>
              <a:t>GetDriverDirectory</a:t>
            </a:r>
            <a:r>
              <a:rPr lang="en-IN" sz="1900" dirty="0"/>
              <a:t>()</a:t>
            </a:r>
          </a:p>
          <a:p>
            <a:pPr lvl="2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22066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87188-8426-4540-AC62-A07E0429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Handlers</a:t>
            </a:r>
            <a:br>
              <a:rPr lang="en-IN" sz="4000" dirty="0">
                <a:solidFill>
                  <a:srgbClr val="FFFFFF"/>
                </a:solidFill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3A49-A0F4-423B-BB42-B9816668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8335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Base Navigation Handler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Defines properties and methods that can be performed on any browser or browser elements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Defines how we handle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Alerts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Iframes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Scrolling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Waiting on Elements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Java Script Actions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All the drivers call the methods from Base Navigation Handler , if they don’t override in the decorators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1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736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Automation Framework In Detail</vt:lpstr>
      <vt:lpstr>High Level Automation Architecture </vt:lpstr>
      <vt:lpstr>Components of Framework</vt:lpstr>
      <vt:lpstr>Driver Context</vt:lpstr>
      <vt:lpstr>Driver Decorators</vt:lpstr>
      <vt:lpstr>Supporting Browsers</vt:lpstr>
      <vt:lpstr>Web Elements</vt:lpstr>
      <vt:lpstr>Configurations</vt:lpstr>
      <vt:lpstr>Handlers </vt:lpstr>
      <vt:lpstr>Helpers</vt:lpstr>
      <vt:lpstr>Enums</vt:lpstr>
      <vt:lpstr>Exceptions</vt:lpstr>
      <vt:lpstr>Extensions</vt:lpstr>
      <vt:lpstr>Wait Management</vt:lpstr>
      <vt:lpstr>Implicit Wait</vt:lpstr>
      <vt:lpstr>Explicit Wait</vt:lpstr>
      <vt:lpstr>Fluent Waits</vt:lpstr>
      <vt:lpstr>Web Driver Wait Options</vt:lpstr>
      <vt:lpstr>API Wrapper</vt:lpstr>
      <vt:lpstr>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Framework In Detail</dc:title>
  <dc:creator>Venkata Prasad Sajja</dc:creator>
  <cp:lastModifiedBy>Venkata Prasad Sajja</cp:lastModifiedBy>
  <cp:revision>6</cp:revision>
  <dcterms:created xsi:type="dcterms:W3CDTF">2019-08-28T08:40:26Z</dcterms:created>
  <dcterms:modified xsi:type="dcterms:W3CDTF">2019-08-28T09:38:01Z</dcterms:modified>
</cp:coreProperties>
</file>