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301" r:id="rId8"/>
    <p:sldId id="304" r:id="rId9"/>
    <p:sldId id="262" r:id="rId10"/>
    <p:sldId id="309" r:id="rId11"/>
    <p:sldId id="265" r:id="rId12"/>
    <p:sldId id="300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7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49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2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03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3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2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8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5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5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7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3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8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81" y="1733004"/>
            <a:ext cx="1565365" cy="1565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0"/>
          <a:stretch/>
        </p:blipFill>
        <p:spPr>
          <a:xfrm>
            <a:off x="5326380" y="1828800"/>
            <a:ext cx="1565365" cy="14695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43714"/>
            <a:ext cx="121919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of Karnataka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Collegiate and Technical Education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GOVT. C.P.C. POLYTECHNIC</a:t>
            </a:r>
          </a:p>
          <a:p>
            <a:pPr algn="ctr">
              <a:lnSpc>
                <a:spcPct val="150000"/>
              </a:lnSpc>
            </a:pPr>
            <a:endParaRPr lang="en-I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Ashoka Road, Mysore – 570007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ENGG.</a:t>
            </a:r>
          </a:p>
          <a:p>
            <a:pPr algn="ctr">
              <a:lnSpc>
                <a:spcPct val="150000"/>
              </a:lnSpc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on : </a:t>
            </a:r>
          </a:p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 MANAGEMENT</a:t>
            </a:r>
          </a:p>
          <a:p>
            <a:pPr algn="ctr">
              <a:lnSpc>
                <a:spcPct val="150000"/>
              </a:lnSpc>
            </a:pP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Cohort Owner &amp; Guide: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ANUSUYA D</a:t>
            </a:r>
            <a:endParaRPr lang="en-IN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(Senior Grade Lecturer)</a:t>
            </a:r>
          </a:p>
          <a:p>
            <a:pPr algn="ctr">
              <a:lnSpc>
                <a:spcPct val="15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5291" y="5368834"/>
            <a:ext cx="338328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u="sng" dirty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1.Naveeka  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2.Rajshekara 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3.Thulasi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4.Prabudd M</a:t>
            </a:r>
          </a:p>
        </p:txBody>
      </p:sp>
    </p:spTree>
    <p:extLst>
      <p:ext uri="{BB962C8B-B14F-4D97-AF65-F5344CB8AC3E}">
        <p14:creationId xmlns:p14="http://schemas.microsoft.com/office/powerpoint/2010/main" val="390547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114A22-8667-4ED3-9072-EA257088AE39}"/>
              </a:ext>
            </a:extLst>
          </p:cNvPr>
          <p:cNvSpPr/>
          <p:nvPr/>
        </p:nvSpPr>
        <p:spPr>
          <a:xfrm>
            <a:off x="2478624" y="1443037"/>
            <a:ext cx="723475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Simplified Animal Adoption</a:t>
            </a:r>
          </a:p>
          <a:p>
            <a:pPr lvl="0">
              <a:spcBef>
                <a:spcPts val="1000"/>
              </a:spcBef>
              <a:buClr>
                <a:srgbClr val="A53010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Easier process for users    </a:t>
            </a:r>
          </a:p>
          <a:p>
            <a:pPr lvl="0">
              <a:spcBef>
                <a:spcPts val="1000"/>
              </a:spcBef>
              <a:buClr>
                <a:srgbClr val="A53010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Increased adoption rates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Efficient Data Maintenance </a:t>
            </a:r>
          </a:p>
          <a:p>
            <a:pPr lvl="0">
              <a:spcBef>
                <a:spcPts val="1000"/>
              </a:spcBef>
              <a:buClr>
                <a:srgbClr val="A53010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Reduced errors</a:t>
            </a:r>
          </a:p>
          <a:p>
            <a:pPr lvl="0">
              <a:spcBef>
                <a:spcPts val="1000"/>
              </a:spcBef>
              <a:buClr>
                <a:srgbClr val="A53010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Faster data retrieval </a:t>
            </a:r>
          </a:p>
          <a:p>
            <a:pPr lvl="0">
              <a:spcBef>
                <a:spcPts val="1000"/>
              </a:spcBef>
              <a:buClr>
                <a:srgbClr val="A53010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	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Secure data storage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Enhanced Animal Tracking   </a:t>
            </a:r>
          </a:p>
          <a:p>
            <a:pPr lvl="0">
              <a:spcBef>
                <a:spcPts val="1000"/>
              </a:spcBef>
              <a:buClr>
                <a:srgbClr val="A53010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Real-time updates </a:t>
            </a:r>
          </a:p>
          <a:p>
            <a:pPr lvl="0">
              <a:spcBef>
                <a:spcPts val="1000"/>
              </a:spcBef>
              <a:buClr>
                <a:srgbClr val="A53010"/>
              </a:buClr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Accurate animal records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77307-0406-46B7-9CEF-79B53531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624" y="685800"/>
            <a:ext cx="8911687" cy="600075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895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685800"/>
            <a:ext cx="8621989" cy="7286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1143000"/>
            <a:ext cx="6900862" cy="25003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Processor 	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i3+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		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4GB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 Disk	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80GB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	   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:    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 GHz+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EA988-1231-4322-AEF5-A05A7552A189}"/>
              </a:ext>
            </a:extLst>
          </p:cNvPr>
          <p:cNvSpPr/>
          <p:nvPr/>
        </p:nvSpPr>
        <p:spPr>
          <a:xfrm>
            <a:off x="2271713" y="3643313"/>
            <a:ext cx="9458325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A53010"/>
              </a:buClr>
            </a:pPr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REQUIREMENTS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Languages      : Java for Backend &amp; Javascript , HTML/CSS for Frontend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Frameworks   : Spring Boot for Backend &amp; React JS for Frontend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Database        : MySQL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Testing           : Junit &amp; Postman</a:t>
            </a: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839" y="728662"/>
            <a:ext cx="9192946" cy="500063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dirty="0"/>
            </a:b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839" y="1685925"/>
            <a:ext cx="9882454" cy="41862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zoo management is crucial for animal welfare, conservation, and education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management systems enhance efficiency, accuracy, and decision-making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adoption improves data management, animal care, and visitor experiences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among stakeholders ensures successful conservation efforts.</a:t>
            </a:r>
          </a:p>
        </p:txBody>
      </p:sp>
    </p:spTree>
    <p:extLst>
      <p:ext uri="{BB962C8B-B14F-4D97-AF65-F5344CB8AC3E}">
        <p14:creationId xmlns:p14="http://schemas.microsoft.com/office/powerpoint/2010/main" val="163446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0877" y="2133303"/>
            <a:ext cx="4583111" cy="1581447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07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69618" y="294449"/>
            <a:ext cx="1432684" cy="1304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3" y="728663"/>
            <a:ext cx="10311538" cy="78746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and Roles  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51DEA-8358-488F-B52E-9BD5CBE80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5699"/>
              </p:ext>
            </p:extLst>
          </p:nvPr>
        </p:nvGraphicFramePr>
        <p:xfrm>
          <a:off x="2571750" y="1950342"/>
          <a:ext cx="8237854" cy="354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68">
                  <a:extLst>
                    <a:ext uri="{9D8B030D-6E8A-4147-A177-3AD203B41FA5}">
                      <a16:colId xmlns:a16="http://schemas.microsoft.com/office/drawing/2014/main" val="1404245819"/>
                    </a:ext>
                  </a:extLst>
                </a:gridCol>
                <a:gridCol w="2277837">
                  <a:extLst>
                    <a:ext uri="{9D8B030D-6E8A-4147-A177-3AD203B41FA5}">
                      <a16:colId xmlns:a16="http://schemas.microsoft.com/office/drawing/2014/main" val="3890599612"/>
                    </a:ext>
                  </a:extLst>
                </a:gridCol>
                <a:gridCol w="1844618">
                  <a:extLst>
                    <a:ext uri="{9D8B030D-6E8A-4147-A177-3AD203B41FA5}">
                      <a16:colId xmlns:a16="http://schemas.microsoft.com/office/drawing/2014/main" val="1924052904"/>
                    </a:ext>
                  </a:extLst>
                </a:gridCol>
                <a:gridCol w="3207031">
                  <a:extLst>
                    <a:ext uri="{9D8B030D-6E8A-4147-A177-3AD203B41FA5}">
                      <a16:colId xmlns:a16="http://schemas.microsoft.com/office/drawing/2014/main" val="2651969490"/>
                    </a:ext>
                  </a:extLst>
                </a:gridCol>
              </a:tblGrid>
              <a:tr h="70713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REGISTER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04972"/>
                  </a:ext>
                </a:extLst>
              </a:tr>
              <a:tr h="7106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NAVEEKA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158CS22029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PROJECT 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81066"/>
                  </a:ext>
                </a:extLst>
              </a:tr>
              <a:tr h="7106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RAJASHEKHARA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108CS23304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DEVELOPMENT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57418"/>
                  </a:ext>
                </a:extLst>
              </a:tr>
              <a:tr h="7106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THULASI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108CS22057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DEVELOPMENT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466191"/>
                  </a:ext>
                </a:extLst>
              </a:tr>
              <a:tr h="7106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PRABHUDD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108CS23303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DOCUMENT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65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8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805" y="700088"/>
            <a:ext cx="9851948" cy="78285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05" y="1482938"/>
            <a:ext cx="6383870" cy="5017875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8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42950"/>
            <a:ext cx="8911687" cy="614363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57313"/>
            <a:ext cx="7374036" cy="487657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application aims to streamline zoo management by integrating various zoo-related activities into a single system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will help manage essential zoo functions, including animal care, visitor engagement, and conservation efforts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key feature is enabling visitors to Financial support for conservation through animal adoption</a:t>
            </a:r>
          </a:p>
        </p:txBody>
      </p:sp>
    </p:spTree>
    <p:extLst>
      <p:ext uri="{BB962C8B-B14F-4D97-AF65-F5344CB8AC3E}">
        <p14:creationId xmlns:p14="http://schemas.microsoft.com/office/powerpoint/2010/main" val="107563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162" y="700087"/>
            <a:ext cx="9192094" cy="585787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162" y="1557339"/>
            <a:ext cx="9426038" cy="441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Facility for animal conservation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animals to public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wildlife conservation efforts</a:t>
            </a: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wildlife awareness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animal care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donations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0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14374"/>
            <a:ext cx="8915401" cy="67151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887"/>
            <a:ext cx="8915400" cy="44862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Zoos have evolved from entertainment centers to play a vital role in wildlife conservation. With over 1,000 major animal collections worldwide, efficient management is crucial.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application aims to: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Simplify Zoo Management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Easy Donation Process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Automate Data Management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Animal Tracking System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Automated Record Keeping</a:t>
            </a:r>
          </a:p>
          <a:p>
            <a:pPr lvl="0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Adoption Management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0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700088"/>
            <a:ext cx="8218485" cy="63245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8764"/>
            <a:ext cx="8915400" cy="45005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Manual Data Entry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 Data Management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Limited Accessibility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Long Waiting Times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 Adoption Process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Limited Information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Online Options</a:t>
            </a:r>
          </a:p>
          <a:p>
            <a:pPr marL="0" indent="0">
              <a:buNone/>
            </a:pPr>
            <a:endParaRPr lang="en-US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0879-EE6D-4942-8C74-75EA40C3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700088"/>
            <a:ext cx="8911688" cy="7000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0CCD-1AAB-4A9B-A0D4-9E1E986E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71638"/>
            <a:ext cx="8911687" cy="47005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Entry Errors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Data Maintenance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Communication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714374"/>
            <a:ext cx="8911689" cy="6143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471613"/>
            <a:ext cx="8911687" cy="44396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Flexible for future requirements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Error-free data management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Easy visitor entry management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Animal tracking with unique IDs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Digital Animal Health Record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Adoption and donation record-keeping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150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2741</TotalTime>
  <Words>521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Group Members and Roles    </vt:lpstr>
      <vt:lpstr>CONTENTS </vt:lpstr>
      <vt:lpstr>ABSTRACT</vt:lpstr>
      <vt:lpstr>INTRODUCTION </vt:lpstr>
      <vt:lpstr> OBJECTIVES </vt:lpstr>
      <vt:lpstr>EXISTING SYSTEM</vt:lpstr>
      <vt:lpstr>Disadvantages</vt:lpstr>
      <vt:lpstr>PROPOSED SYSTEM</vt:lpstr>
      <vt:lpstr>ADVANTAGES  </vt:lpstr>
      <vt:lpstr>REQUIREMENT SPECIFICATION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keywords>Mohammed Mustaqeem</cp:keywords>
  <cp:lastModifiedBy>Kavya M</cp:lastModifiedBy>
  <cp:revision>130</cp:revision>
  <dcterms:created xsi:type="dcterms:W3CDTF">2023-06-25T03:16:31Z</dcterms:created>
  <dcterms:modified xsi:type="dcterms:W3CDTF">2024-10-24T05:01:39Z</dcterms:modified>
</cp:coreProperties>
</file>