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85F4-DDFF-4D56-9D72-219D47A55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412" y="2080620"/>
            <a:ext cx="8709025" cy="1785937"/>
          </a:xfrm>
        </p:spPr>
        <p:txBody>
          <a:bodyPr/>
          <a:lstStyle/>
          <a:p>
            <a:r>
              <a:rPr lang="en-US" dirty="0"/>
              <a:t>JavaScript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027BE-D280-4190-9B0F-88D6D189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85812" y="4777380"/>
            <a:ext cx="6543675" cy="8614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8EA0-0AAB-4956-9E1B-A62D1178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FD1E-B0AB-44A8-8CFC-12528EAF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4000" dirty="0"/>
              <a:t>In JavaScript, an object is a collection of key-value pairs, where each key is a string (or a symbol) and each value can be any data type, including strings, numbers, </a:t>
            </a:r>
            <a:r>
              <a:rPr lang="en-US" sz="4000" dirty="0" err="1"/>
              <a:t>booleans</a:t>
            </a:r>
            <a:r>
              <a:rPr lang="en-US" sz="4000" dirty="0"/>
              <a:t>, arrays, and even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180312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3482-90C8-46F6-8F1E-6BA54B6C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JS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8BA6-62CF-4D1F-8DF2-41CB48BA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Organized Code</a:t>
            </a:r>
            <a:r>
              <a:rPr lang="en-US" dirty="0"/>
              <a:t>: Objects help keep code organized and structured, making it easier to maintain and scale.</a:t>
            </a:r>
          </a:p>
          <a:p>
            <a:r>
              <a:rPr lang="en-US" dirty="0"/>
              <a:t>2. </a:t>
            </a:r>
            <a:r>
              <a:rPr lang="en-US" b="1" dirty="0"/>
              <a:t>Reusability</a:t>
            </a:r>
            <a:r>
              <a:rPr lang="en-US" dirty="0"/>
              <a:t>: Objects can be reused throughout the application, reducing code duplication.</a:t>
            </a:r>
          </a:p>
          <a:p>
            <a:r>
              <a:rPr lang="en-US" dirty="0"/>
              <a:t>3. </a:t>
            </a:r>
            <a:r>
              <a:rPr lang="en-US" b="1" dirty="0"/>
              <a:t>Flexibility:</a:t>
            </a:r>
            <a:r>
              <a:rPr lang="en-US" dirty="0"/>
              <a:t> Objects can store different types of data, including strings, numbers, </a:t>
            </a:r>
            <a:r>
              <a:rPr lang="en-US" dirty="0" err="1"/>
              <a:t>booleans</a:t>
            </a:r>
            <a:r>
              <a:rPr lang="en-US" dirty="0"/>
              <a:t>, arrays, and other objects.</a:t>
            </a:r>
          </a:p>
          <a:p>
            <a:r>
              <a:rPr lang="en-US" dirty="0"/>
              <a:t>4</a:t>
            </a:r>
            <a:r>
              <a:rPr lang="en-US" b="1" dirty="0"/>
              <a:t>. Easier Data Access</a:t>
            </a:r>
            <a:r>
              <a:rPr lang="en-US" dirty="0"/>
              <a:t>: Objects provide easy access to data using dot notation or bracket notation.</a:t>
            </a:r>
          </a:p>
          <a:p>
            <a:r>
              <a:rPr lang="en-US" dirty="0"/>
              <a:t>5. </a:t>
            </a:r>
            <a:r>
              <a:rPr lang="en-US" b="1" dirty="0"/>
              <a:t>Improved Readability</a:t>
            </a:r>
            <a:r>
              <a:rPr lang="en-US" dirty="0"/>
              <a:t>: Objects make code more readable by providing a clear and concise way to represent data.</a:t>
            </a:r>
          </a:p>
        </p:txBody>
      </p:sp>
    </p:spTree>
    <p:extLst>
      <p:ext uri="{BB962C8B-B14F-4D97-AF65-F5344CB8AC3E}">
        <p14:creationId xmlns:p14="http://schemas.microsoft.com/office/powerpoint/2010/main" val="208248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C854-2F5D-415D-B1FB-0FE2B21A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452718"/>
            <a:ext cx="11430000" cy="1400530"/>
          </a:xfrm>
        </p:spPr>
        <p:txBody>
          <a:bodyPr/>
          <a:lstStyle/>
          <a:p>
            <a:r>
              <a:rPr lang="en-US" dirty="0"/>
              <a:t>simple example of a JavaScript object: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B1D3-E30A-429C-97E6-C7732640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0176"/>
            <a:ext cx="8946541" cy="4343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let person = {                                               Object name</a:t>
            </a:r>
          </a:p>
          <a:p>
            <a:pPr marL="0" indent="0">
              <a:buNone/>
            </a:pPr>
            <a:r>
              <a:rPr lang="en-US" dirty="0"/>
              <a:t> 	name: "John", </a:t>
            </a:r>
          </a:p>
          <a:p>
            <a:pPr marL="0" indent="0">
              <a:buNone/>
            </a:pPr>
            <a:r>
              <a:rPr lang="en-US" dirty="0"/>
              <a:t> 	age: 30,                                             properties</a:t>
            </a:r>
          </a:p>
          <a:p>
            <a:pPr marL="0" indent="0">
              <a:buNone/>
            </a:pPr>
            <a:r>
              <a:rPr lang="en-US" dirty="0"/>
              <a:t>  	occupation: "Developer“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example, person is an object with three key-value pairs:-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/>
              <a:t>name</a:t>
            </a:r>
            <a:r>
              <a:rPr lang="en-US" dirty="0"/>
              <a:t> is a key with the value "</a:t>
            </a:r>
            <a:r>
              <a:rPr lang="en-US" b="1" u="sng" dirty="0"/>
              <a:t>John</a:t>
            </a:r>
            <a:r>
              <a:rPr lang="en-US" dirty="0"/>
              <a:t>“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u="sng" dirty="0"/>
              <a:t>age</a:t>
            </a:r>
            <a:r>
              <a:rPr lang="en-US" dirty="0"/>
              <a:t> is a key with the value </a:t>
            </a:r>
            <a:r>
              <a:rPr lang="en-US" b="1" u="sng" dirty="0"/>
              <a:t>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u="sng" dirty="0"/>
              <a:t>occupation</a:t>
            </a:r>
            <a:r>
              <a:rPr lang="en-US" dirty="0"/>
              <a:t> is a key with the value "</a:t>
            </a:r>
            <a:r>
              <a:rPr lang="en-US" b="1" u="sng" dirty="0"/>
              <a:t>Developer</a:t>
            </a:r>
            <a:r>
              <a:rPr lang="en-US" dirty="0"/>
              <a:t>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87A461-3DE8-486F-B9B1-12689A4324A5}"/>
              </a:ext>
            </a:extLst>
          </p:cNvPr>
          <p:cNvCxnSpPr>
            <a:cxnSpLocks/>
          </p:cNvCxnSpPr>
          <p:nvPr/>
        </p:nvCxnSpPr>
        <p:spPr>
          <a:xfrm>
            <a:off x="571500" y="3614738"/>
            <a:ext cx="9478353" cy="0"/>
          </a:xfrm>
          <a:prstGeom prst="line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5E4357A7-C994-4B66-A0F2-09BFA85E2B53}"/>
              </a:ext>
            </a:extLst>
          </p:cNvPr>
          <p:cNvSpPr/>
          <p:nvPr/>
        </p:nvSpPr>
        <p:spPr>
          <a:xfrm>
            <a:off x="4586288" y="1957388"/>
            <a:ext cx="842962" cy="9572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3D700C-2016-43A1-B6CC-B0E98161D77F}"/>
              </a:ext>
            </a:extLst>
          </p:cNvPr>
          <p:cNvSpPr/>
          <p:nvPr/>
        </p:nvSpPr>
        <p:spPr>
          <a:xfrm flipV="1">
            <a:off x="3147707" y="1485902"/>
            <a:ext cx="2428875" cy="14287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3D18-F70D-4DCF-AE1C-22F7646E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701C-8E95-4143-AFFE-0786EE5C9A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You can access object properties in two ways:</a:t>
            </a:r>
          </a:p>
          <a:p>
            <a:pPr marL="0" indent="0">
              <a:buNone/>
            </a:pPr>
            <a:endParaRPr lang="en-US" sz="2800" b="1" i="1" u="sng" dirty="0"/>
          </a:p>
          <a:p>
            <a:pPr marL="0" indent="0">
              <a:buNone/>
            </a:pPr>
            <a:r>
              <a:rPr lang="en-US" i="1" dirty="0"/>
              <a:t>1.objectName.propertyName</a:t>
            </a:r>
          </a:p>
          <a:p>
            <a:pPr marL="0" indent="0">
              <a:buNone/>
            </a:pPr>
            <a:r>
              <a:rPr lang="en-US" i="1" dirty="0"/>
              <a:t>2. </a:t>
            </a:r>
            <a:r>
              <a:rPr lang="en-US" i="1" dirty="0" err="1"/>
              <a:t>objectName</a:t>
            </a:r>
            <a:r>
              <a:rPr lang="en-US" i="1" dirty="0"/>
              <a:t>["</a:t>
            </a:r>
            <a:r>
              <a:rPr lang="en-US" i="1" dirty="0" err="1"/>
              <a:t>propertyName</a:t>
            </a:r>
            <a:r>
              <a:rPr lang="en-US" i="1" dirty="0"/>
              <a:t>"]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/>
              <a:t>Dot notation: </a:t>
            </a:r>
            <a:r>
              <a:rPr lang="en-US" i="1" dirty="0"/>
              <a:t>person.name would return "John“</a:t>
            </a:r>
          </a:p>
          <a:p>
            <a:pPr marL="0" indent="0">
              <a:buNone/>
            </a:pPr>
            <a:r>
              <a:rPr lang="en-US" b="1" i="1" u="sng" dirty="0"/>
              <a:t>Bracket notation:  </a:t>
            </a:r>
            <a:r>
              <a:rPr lang="en-US" i="1" dirty="0"/>
              <a:t>person["name"] would also return "John"</a:t>
            </a:r>
          </a:p>
          <a:p>
            <a:pPr marL="0" indent="0">
              <a:buNone/>
            </a:pPr>
            <a:endParaRPr 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52739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A8F5-70C1-42F8-993D-5C3D3164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73" y="224118"/>
            <a:ext cx="10055227" cy="1261782"/>
          </a:xfrm>
        </p:spPr>
        <p:txBody>
          <a:bodyPr/>
          <a:lstStyle/>
          <a:p>
            <a:r>
              <a:rPr lang="en-US" dirty="0"/>
              <a:t>In JavaScript, Objects are King.</a:t>
            </a:r>
            <a:br>
              <a:rPr lang="en-US" sz="1800" dirty="0"/>
            </a:br>
            <a:br>
              <a:rPr lang="en-US" dirty="0"/>
            </a:br>
            <a:r>
              <a:rPr lang="en-US" sz="2800" dirty="0"/>
              <a:t>If you Understand Objects, you Understand JavaScript.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B8F4-91B2-4885-AA0F-7DB7270D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686050"/>
            <a:ext cx="9403742" cy="356234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/>
              <a:t>Objects</a:t>
            </a:r>
            <a:r>
              <a:rPr lang="en-US" dirty="0"/>
              <a:t> are containers for </a:t>
            </a:r>
            <a:r>
              <a:rPr lang="en-US" b="1" dirty="0"/>
              <a:t>Properties</a:t>
            </a:r>
            <a:r>
              <a:rPr lang="en-US" dirty="0"/>
              <a:t> and 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r>
              <a:rPr lang="en-US" b="1" dirty="0"/>
              <a:t>Properties</a:t>
            </a:r>
            <a:r>
              <a:rPr lang="en-US" dirty="0"/>
              <a:t> are named </a:t>
            </a:r>
            <a:r>
              <a:rPr lang="en-US" b="1" dirty="0"/>
              <a:t>Values</a:t>
            </a:r>
            <a:r>
              <a:rPr lang="en-US" dirty="0"/>
              <a:t>.</a:t>
            </a:r>
          </a:p>
          <a:p>
            <a:r>
              <a:rPr lang="en-US" b="1" dirty="0"/>
              <a:t>Methods</a:t>
            </a:r>
            <a:r>
              <a:rPr lang="en-US" dirty="0"/>
              <a:t> are </a:t>
            </a:r>
            <a:r>
              <a:rPr lang="en-US" b="1" dirty="0"/>
              <a:t>Functions</a:t>
            </a:r>
            <a:r>
              <a:rPr lang="en-US" dirty="0"/>
              <a:t> stored as </a:t>
            </a:r>
            <a:r>
              <a:rPr lang="en-US" b="1" dirty="0"/>
              <a:t>Properties</a:t>
            </a:r>
            <a:r>
              <a:rPr lang="en-US" dirty="0"/>
              <a:t>.</a:t>
            </a:r>
          </a:p>
          <a:p>
            <a:r>
              <a:rPr lang="en-US" b="1" dirty="0"/>
              <a:t>Properties</a:t>
            </a:r>
            <a:r>
              <a:rPr lang="en-US" dirty="0"/>
              <a:t> can be primitive values, functions, or even other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7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6799-791E-4D78-A21C-1E90FA55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Objects can also contain methods, which are functions that belong to the object: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804C2-D51C-4D51-B076-95300C72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0200"/>
            <a:ext cx="8946541" cy="504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 person = {  </a:t>
            </a:r>
          </a:p>
          <a:p>
            <a:pPr marL="0" indent="0">
              <a:buNone/>
            </a:pPr>
            <a:r>
              <a:rPr lang="en-US" dirty="0"/>
              <a:t>	name: "John", </a:t>
            </a:r>
          </a:p>
          <a:p>
            <a:pPr marL="0" indent="0">
              <a:buNone/>
            </a:pPr>
            <a:r>
              <a:rPr lang="en-US" dirty="0"/>
              <a:t>	age: 30,</a:t>
            </a:r>
          </a:p>
          <a:p>
            <a:pPr marL="0" indent="0">
              <a:buNone/>
            </a:pPr>
            <a:r>
              <a:rPr lang="en-US" dirty="0"/>
              <a:t>	occupation: "Developer", </a:t>
            </a:r>
          </a:p>
          <a:p>
            <a:pPr marL="0" indent="0">
              <a:buNone/>
            </a:pPr>
            <a:r>
              <a:rPr lang="en-US" dirty="0"/>
              <a:t>	greet: function() {</a:t>
            </a:r>
          </a:p>
          <a:p>
            <a:pPr marL="0" indent="0">
              <a:buNone/>
            </a:pPr>
            <a:r>
              <a:rPr lang="en-US" dirty="0"/>
              <a:t>			    console.log("Hello, my name is " + this.name); </a:t>
            </a:r>
          </a:p>
          <a:p>
            <a:pPr marL="0" indent="0">
              <a:buNone/>
            </a:pPr>
            <a:r>
              <a:rPr lang="en-US" dirty="0"/>
              <a:t>	 }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 this example, greet is a method that logs a greeting message to the console. You can call the method using </a:t>
            </a:r>
            <a:r>
              <a:rPr lang="en-US" dirty="0" err="1"/>
              <a:t>person.greet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In this example above , </a:t>
            </a:r>
            <a:r>
              <a:rPr lang="en-US" b="1" u="sng" dirty="0"/>
              <a:t>this </a:t>
            </a:r>
            <a:r>
              <a:rPr lang="en-US" dirty="0"/>
              <a:t>refers to the person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1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450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JavaScript object</vt:lpstr>
      <vt:lpstr>What is JS Objects</vt:lpstr>
      <vt:lpstr>USES OF JS OBJECT</vt:lpstr>
      <vt:lpstr>simple example of a JavaScript object:</vt:lpstr>
      <vt:lpstr>Accessing Object Properties: </vt:lpstr>
      <vt:lpstr>In JavaScript, Objects are King.  If you Understand Objects, you Understand JavaScript. </vt:lpstr>
      <vt:lpstr>Objects can also contain methods, which are functions that belong to the object: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</dc:title>
  <dc:creator>Kavya M</dc:creator>
  <cp:lastModifiedBy>Kavya M</cp:lastModifiedBy>
  <cp:revision>7</cp:revision>
  <dcterms:created xsi:type="dcterms:W3CDTF">2024-08-19T16:43:27Z</dcterms:created>
  <dcterms:modified xsi:type="dcterms:W3CDTF">2024-08-20T04:57:08Z</dcterms:modified>
</cp:coreProperties>
</file>