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6" r:id="rId3"/>
    <p:sldId id="267" r:id="rId4"/>
    <p:sldId id="269" r:id="rId5"/>
    <p:sldId id="256" r:id="rId6"/>
    <p:sldId id="260" r:id="rId7"/>
    <p:sldId id="257" r:id="rId8"/>
    <p:sldId id="261" r:id="rId9"/>
    <p:sldId id="258" r:id="rId10"/>
    <p:sldId id="262" r:id="rId11"/>
    <p:sldId id="259" r:id="rId12"/>
    <p:sldId id="263" r:id="rId13"/>
    <p:sldId id="265"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66D91C-6C5E-4AAA-9CDC-EA13D86B8110}"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E5CB1A6D-CD0F-40A2-9DFF-96BB737D762C}">
      <dgm:prSet/>
      <dgm:spPr/>
      <dgm:t>
        <a:bodyPr/>
        <a:lstStyle/>
        <a:p>
          <a:r>
            <a:rPr lang="en-US"/>
            <a:t>Online Retail store</a:t>
          </a:r>
          <a:endParaRPr lang="en-IN"/>
        </a:p>
      </dgm:t>
    </dgm:pt>
    <dgm:pt modelId="{6044F0B2-2B9D-47D2-9E9D-E90059156DD1}" type="parTrans" cxnId="{E84C5814-FEB7-4CFF-AAE3-EC0F240833FE}">
      <dgm:prSet/>
      <dgm:spPr/>
      <dgm:t>
        <a:bodyPr/>
        <a:lstStyle/>
        <a:p>
          <a:endParaRPr lang="en-IN"/>
        </a:p>
      </dgm:t>
    </dgm:pt>
    <dgm:pt modelId="{9299DB7A-A9AB-4469-AB03-C84DAA2CBD41}" type="sibTrans" cxnId="{E84C5814-FEB7-4CFF-AAE3-EC0F240833FE}">
      <dgm:prSet/>
      <dgm:spPr/>
      <dgm:t>
        <a:bodyPr/>
        <a:lstStyle/>
        <a:p>
          <a:endParaRPr lang="en-IN"/>
        </a:p>
      </dgm:t>
    </dgm:pt>
    <dgm:pt modelId="{8296F337-3897-4004-90F5-D21D2F174B2F}">
      <dgm:prSet/>
      <dgm:spPr/>
      <dgm:t>
        <a:bodyPr/>
        <a:lstStyle/>
        <a:p>
          <a:r>
            <a:rPr lang="en-US"/>
            <a:t>StockCode</a:t>
          </a:r>
          <a:endParaRPr lang="en-IN"/>
        </a:p>
      </dgm:t>
    </dgm:pt>
    <dgm:pt modelId="{E459CAF2-B4C4-4DE1-8B0D-78616C239FA1}" type="parTrans" cxnId="{5FF6766E-202B-45DC-8F84-B3ACC776B747}">
      <dgm:prSet/>
      <dgm:spPr/>
      <dgm:t>
        <a:bodyPr/>
        <a:lstStyle/>
        <a:p>
          <a:endParaRPr lang="en-IN"/>
        </a:p>
      </dgm:t>
    </dgm:pt>
    <dgm:pt modelId="{816B3D2B-F262-4E0C-86DE-741B80682C7A}" type="sibTrans" cxnId="{5FF6766E-202B-45DC-8F84-B3ACC776B747}">
      <dgm:prSet/>
      <dgm:spPr/>
      <dgm:t>
        <a:bodyPr/>
        <a:lstStyle/>
        <a:p>
          <a:endParaRPr lang="en-IN"/>
        </a:p>
      </dgm:t>
    </dgm:pt>
    <dgm:pt modelId="{ABA1881A-1B94-4AB7-ADDC-9E0F781DC7F0}">
      <dgm:prSet/>
      <dgm:spPr/>
      <dgm:t>
        <a:bodyPr/>
        <a:lstStyle/>
        <a:p>
          <a:r>
            <a:rPr lang="en-US"/>
            <a:t>Contains unique code</a:t>
          </a:r>
          <a:endParaRPr lang="en-IN"/>
        </a:p>
      </dgm:t>
    </dgm:pt>
    <dgm:pt modelId="{C933356C-3D58-417A-BE62-80C5F786BC59}" type="parTrans" cxnId="{7CBA10A5-C705-4BDD-86C5-CE78383AC521}">
      <dgm:prSet/>
      <dgm:spPr/>
      <dgm:t>
        <a:bodyPr/>
        <a:lstStyle/>
        <a:p>
          <a:endParaRPr lang="en-IN"/>
        </a:p>
      </dgm:t>
    </dgm:pt>
    <dgm:pt modelId="{5DF18108-BE29-43FD-A733-FDE512F91516}" type="sibTrans" cxnId="{7CBA10A5-C705-4BDD-86C5-CE78383AC521}">
      <dgm:prSet/>
      <dgm:spPr/>
      <dgm:t>
        <a:bodyPr/>
        <a:lstStyle/>
        <a:p>
          <a:endParaRPr lang="en-IN"/>
        </a:p>
      </dgm:t>
    </dgm:pt>
    <dgm:pt modelId="{5A0325BF-35B7-43DE-8F0B-92F2DBB5A18E}">
      <dgm:prSet/>
      <dgm:spPr/>
      <dgm:t>
        <a:bodyPr/>
        <a:lstStyle/>
        <a:p>
          <a:r>
            <a:rPr lang="en-US"/>
            <a:t>Description</a:t>
          </a:r>
          <a:endParaRPr lang="en-IN"/>
        </a:p>
      </dgm:t>
    </dgm:pt>
    <dgm:pt modelId="{623EB06F-530F-45B2-AEFC-B082DF176063}" type="parTrans" cxnId="{E49D8422-C05A-4DFC-90B0-C42BE394247E}">
      <dgm:prSet/>
      <dgm:spPr/>
      <dgm:t>
        <a:bodyPr/>
        <a:lstStyle/>
        <a:p>
          <a:endParaRPr lang="en-IN"/>
        </a:p>
      </dgm:t>
    </dgm:pt>
    <dgm:pt modelId="{139E279B-1D1C-4EA2-888B-AB2E4F846DD6}" type="sibTrans" cxnId="{E49D8422-C05A-4DFC-90B0-C42BE394247E}">
      <dgm:prSet/>
      <dgm:spPr/>
      <dgm:t>
        <a:bodyPr/>
        <a:lstStyle/>
        <a:p>
          <a:endParaRPr lang="en-IN"/>
        </a:p>
      </dgm:t>
    </dgm:pt>
    <dgm:pt modelId="{0F1BFB76-13BD-45C6-B628-B86DB1913C46}">
      <dgm:prSet/>
      <dgm:spPr/>
      <dgm:t>
        <a:bodyPr/>
        <a:lstStyle/>
        <a:p>
          <a:r>
            <a:rPr lang="en-US"/>
            <a:t>Product Description</a:t>
          </a:r>
          <a:endParaRPr lang="en-IN"/>
        </a:p>
      </dgm:t>
    </dgm:pt>
    <dgm:pt modelId="{F27286DB-C48F-4062-A79E-EF8D72756ED2}" type="parTrans" cxnId="{25FFD5A2-97DE-47C9-89E2-265505B05CFB}">
      <dgm:prSet/>
      <dgm:spPr/>
      <dgm:t>
        <a:bodyPr/>
        <a:lstStyle/>
        <a:p>
          <a:endParaRPr lang="en-IN"/>
        </a:p>
      </dgm:t>
    </dgm:pt>
    <dgm:pt modelId="{E6BEA27B-F52E-4F65-AD32-2777393809E8}" type="sibTrans" cxnId="{25FFD5A2-97DE-47C9-89E2-265505B05CFB}">
      <dgm:prSet/>
      <dgm:spPr/>
      <dgm:t>
        <a:bodyPr/>
        <a:lstStyle/>
        <a:p>
          <a:endParaRPr lang="en-IN"/>
        </a:p>
      </dgm:t>
    </dgm:pt>
    <dgm:pt modelId="{B5D51E24-1302-44B0-B6C7-D0B22E4F1574}">
      <dgm:prSet/>
      <dgm:spPr/>
      <dgm:t>
        <a:bodyPr/>
        <a:lstStyle/>
        <a:p>
          <a:r>
            <a:rPr lang="en-US"/>
            <a:t>UnitPrice</a:t>
          </a:r>
          <a:endParaRPr lang="en-IN"/>
        </a:p>
      </dgm:t>
    </dgm:pt>
    <dgm:pt modelId="{39F0F735-AE8F-4537-BC62-EE1F7C4A9CCE}" type="parTrans" cxnId="{F829ED8E-BD3B-4B0D-A1C4-9B74455DB26A}">
      <dgm:prSet/>
      <dgm:spPr/>
      <dgm:t>
        <a:bodyPr/>
        <a:lstStyle/>
        <a:p>
          <a:endParaRPr lang="en-IN"/>
        </a:p>
      </dgm:t>
    </dgm:pt>
    <dgm:pt modelId="{44F5E0E2-0BF9-441D-B7C7-FEAB30BB4BC9}" type="sibTrans" cxnId="{F829ED8E-BD3B-4B0D-A1C4-9B74455DB26A}">
      <dgm:prSet/>
      <dgm:spPr/>
      <dgm:t>
        <a:bodyPr/>
        <a:lstStyle/>
        <a:p>
          <a:endParaRPr lang="en-IN"/>
        </a:p>
      </dgm:t>
    </dgm:pt>
    <dgm:pt modelId="{6A766848-5431-4627-9F61-CC1910EF9EB6}">
      <dgm:prSet/>
      <dgm:spPr/>
      <dgm:t>
        <a:bodyPr/>
        <a:lstStyle/>
        <a:p>
          <a:r>
            <a:rPr lang="en-US"/>
            <a:t>Product Price</a:t>
          </a:r>
          <a:endParaRPr lang="en-IN"/>
        </a:p>
      </dgm:t>
    </dgm:pt>
    <dgm:pt modelId="{D84836F4-A37F-4CA7-BF0C-100A8414DAE1}" type="parTrans" cxnId="{32CC08D4-A188-4052-8BDD-3ADABD49DFE0}">
      <dgm:prSet/>
      <dgm:spPr/>
      <dgm:t>
        <a:bodyPr/>
        <a:lstStyle/>
        <a:p>
          <a:endParaRPr lang="en-IN"/>
        </a:p>
      </dgm:t>
    </dgm:pt>
    <dgm:pt modelId="{4B9908B0-67FF-49F1-9083-CB826FCECE35}" type="sibTrans" cxnId="{32CC08D4-A188-4052-8BDD-3ADABD49DFE0}">
      <dgm:prSet/>
      <dgm:spPr/>
      <dgm:t>
        <a:bodyPr/>
        <a:lstStyle/>
        <a:p>
          <a:endParaRPr lang="en-IN"/>
        </a:p>
      </dgm:t>
    </dgm:pt>
    <dgm:pt modelId="{3571FC83-8610-461E-A1B3-CAE6931CA299}">
      <dgm:prSet/>
      <dgm:spPr/>
      <dgm:t>
        <a:bodyPr/>
        <a:lstStyle/>
        <a:p>
          <a:r>
            <a:rPr lang="en-US"/>
            <a:t>Country</a:t>
          </a:r>
          <a:endParaRPr lang="en-IN"/>
        </a:p>
      </dgm:t>
    </dgm:pt>
    <dgm:pt modelId="{92E0EDA6-576B-4DEA-B75C-E84F480AFD2A}" type="parTrans" cxnId="{39B4B109-E674-40D6-A7A4-D9C0939FDC0C}">
      <dgm:prSet/>
      <dgm:spPr/>
      <dgm:t>
        <a:bodyPr/>
        <a:lstStyle/>
        <a:p>
          <a:endParaRPr lang="en-IN"/>
        </a:p>
      </dgm:t>
    </dgm:pt>
    <dgm:pt modelId="{A3AF3A90-2D10-4830-BF30-825397E127D2}" type="sibTrans" cxnId="{39B4B109-E674-40D6-A7A4-D9C0939FDC0C}">
      <dgm:prSet/>
      <dgm:spPr/>
      <dgm:t>
        <a:bodyPr/>
        <a:lstStyle/>
        <a:p>
          <a:endParaRPr lang="en-IN"/>
        </a:p>
      </dgm:t>
    </dgm:pt>
    <dgm:pt modelId="{6A867458-5AD3-4FE1-9F48-55170FD9CCF7}">
      <dgm:prSet/>
      <dgm:spPr/>
      <dgm:t>
        <a:bodyPr/>
        <a:lstStyle/>
        <a:p>
          <a:r>
            <a:rPr lang="en-US"/>
            <a:t>Region of Sale</a:t>
          </a:r>
          <a:endParaRPr lang="en-IN"/>
        </a:p>
      </dgm:t>
    </dgm:pt>
    <dgm:pt modelId="{A75C9DC3-9F81-4484-8774-CF72CD1EB5B4}" type="parTrans" cxnId="{53631342-0422-4412-82A7-BA6F43186605}">
      <dgm:prSet/>
      <dgm:spPr/>
      <dgm:t>
        <a:bodyPr/>
        <a:lstStyle/>
        <a:p>
          <a:endParaRPr lang="en-IN"/>
        </a:p>
      </dgm:t>
    </dgm:pt>
    <dgm:pt modelId="{3FF89A60-2872-49AE-A972-C4EA0BC9C511}" type="sibTrans" cxnId="{53631342-0422-4412-82A7-BA6F43186605}">
      <dgm:prSet/>
      <dgm:spPr/>
      <dgm:t>
        <a:bodyPr/>
        <a:lstStyle/>
        <a:p>
          <a:endParaRPr lang="en-IN"/>
        </a:p>
      </dgm:t>
    </dgm:pt>
    <dgm:pt modelId="{FD01C727-4486-4F98-9BEB-A5899A16BD93}">
      <dgm:prSet/>
      <dgm:spPr/>
      <dgm:t>
        <a:bodyPr/>
        <a:lstStyle/>
        <a:p>
          <a:r>
            <a:rPr lang="en-US"/>
            <a:t>Quantity</a:t>
          </a:r>
          <a:endParaRPr lang="en-IN"/>
        </a:p>
      </dgm:t>
    </dgm:pt>
    <dgm:pt modelId="{CFBFB773-D1E0-40B8-8705-5C147190D3A3}" type="parTrans" cxnId="{5CBBEA24-BB84-4ED2-86AB-5EDE4861C669}">
      <dgm:prSet/>
      <dgm:spPr/>
      <dgm:t>
        <a:bodyPr/>
        <a:lstStyle/>
        <a:p>
          <a:endParaRPr lang="en-IN"/>
        </a:p>
      </dgm:t>
    </dgm:pt>
    <dgm:pt modelId="{7C5D9A6D-78C5-4903-9E7E-F951B12EE3CD}" type="sibTrans" cxnId="{5CBBEA24-BB84-4ED2-86AB-5EDE4861C669}">
      <dgm:prSet/>
      <dgm:spPr/>
      <dgm:t>
        <a:bodyPr/>
        <a:lstStyle/>
        <a:p>
          <a:endParaRPr lang="en-IN"/>
        </a:p>
      </dgm:t>
    </dgm:pt>
    <dgm:pt modelId="{80083654-C298-477C-AD2A-9526E72C24FA}">
      <dgm:prSet/>
      <dgm:spPr/>
      <dgm:t>
        <a:bodyPr/>
        <a:lstStyle/>
        <a:p>
          <a:r>
            <a:rPr lang="en-US"/>
            <a:t>How much quantity of product</a:t>
          </a:r>
          <a:endParaRPr lang="en-IN"/>
        </a:p>
      </dgm:t>
    </dgm:pt>
    <dgm:pt modelId="{2EF9406B-8EF1-4767-A9DF-C4FA42FA5043}" type="parTrans" cxnId="{EB8D16A7-3D0B-4806-98FB-66588F1C3AD0}">
      <dgm:prSet/>
      <dgm:spPr/>
      <dgm:t>
        <a:bodyPr/>
        <a:lstStyle/>
        <a:p>
          <a:endParaRPr lang="en-IN"/>
        </a:p>
      </dgm:t>
    </dgm:pt>
    <dgm:pt modelId="{0BF190C6-83D4-4E56-A630-5DC701D7BA72}" type="sibTrans" cxnId="{EB8D16A7-3D0B-4806-98FB-66588F1C3AD0}">
      <dgm:prSet/>
      <dgm:spPr/>
      <dgm:t>
        <a:bodyPr/>
        <a:lstStyle/>
        <a:p>
          <a:endParaRPr lang="en-IN"/>
        </a:p>
      </dgm:t>
    </dgm:pt>
    <dgm:pt modelId="{30E17F26-FBA0-4A50-881B-8A0016CB44A4}" type="pres">
      <dgm:prSet presAssocID="{8766D91C-6C5E-4AAA-9CDC-EA13D86B8110}" presName="Name0" presStyleCnt="0">
        <dgm:presLayoutVars>
          <dgm:chPref val="3"/>
          <dgm:dir/>
          <dgm:animLvl val="lvl"/>
          <dgm:resizeHandles/>
        </dgm:presLayoutVars>
      </dgm:prSet>
      <dgm:spPr/>
    </dgm:pt>
    <dgm:pt modelId="{6C86B372-AFA8-4ADE-91D7-FC8A7C023BB8}" type="pres">
      <dgm:prSet presAssocID="{E5CB1A6D-CD0F-40A2-9DFF-96BB737D762C}" presName="horFlow" presStyleCnt="0"/>
      <dgm:spPr/>
    </dgm:pt>
    <dgm:pt modelId="{0EF34963-2D58-4CF3-B501-CCE0260BE1BB}" type="pres">
      <dgm:prSet presAssocID="{E5CB1A6D-CD0F-40A2-9DFF-96BB737D762C}" presName="bigChev" presStyleLbl="node1" presStyleIdx="0" presStyleCnt="2"/>
      <dgm:spPr/>
    </dgm:pt>
    <dgm:pt modelId="{806E390F-EDA4-49FA-BA34-4A7980CCE05E}" type="pres">
      <dgm:prSet presAssocID="{E459CAF2-B4C4-4DE1-8B0D-78616C239FA1}" presName="parTrans" presStyleCnt="0"/>
      <dgm:spPr/>
    </dgm:pt>
    <dgm:pt modelId="{410D05D5-1F4D-4272-A80D-78501F3BAEAF}" type="pres">
      <dgm:prSet presAssocID="{8296F337-3897-4004-90F5-D21D2F174B2F}" presName="node" presStyleLbl="alignAccFollowNode1" presStyleIdx="0" presStyleCnt="5">
        <dgm:presLayoutVars>
          <dgm:bulletEnabled val="1"/>
        </dgm:presLayoutVars>
      </dgm:prSet>
      <dgm:spPr/>
    </dgm:pt>
    <dgm:pt modelId="{D90880AA-40EF-4FD3-9A5B-82074C19F6C2}" type="pres">
      <dgm:prSet presAssocID="{816B3D2B-F262-4E0C-86DE-741B80682C7A}" presName="sibTrans" presStyleCnt="0"/>
      <dgm:spPr/>
    </dgm:pt>
    <dgm:pt modelId="{D5BB54DA-68E4-48F6-805D-0292852B21B1}" type="pres">
      <dgm:prSet presAssocID="{5A0325BF-35B7-43DE-8F0B-92F2DBB5A18E}" presName="node" presStyleLbl="alignAccFollowNode1" presStyleIdx="1" presStyleCnt="5">
        <dgm:presLayoutVars>
          <dgm:bulletEnabled val="1"/>
        </dgm:presLayoutVars>
      </dgm:prSet>
      <dgm:spPr/>
    </dgm:pt>
    <dgm:pt modelId="{F6DC4B26-2638-43A7-934E-3430DADBB87F}" type="pres">
      <dgm:prSet presAssocID="{139E279B-1D1C-4EA2-888B-AB2E4F846DD6}" presName="sibTrans" presStyleCnt="0"/>
      <dgm:spPr/>
    </dgm:pt>
    <dgm:pt modelId="{013E601E-F725-44D3-9E59-2B02C0C75F09}" type="pres">
      <dgm:prSet presAssocID="{B5D51E24-1302-44B0-B6C7-D0B22E4F1574}" presName="node" presStyleLbl="alignAccFollowNode1" presStyleIdx="2" presStyleCnt="5">
        <dgm:presLayoutVars>
          <dgm:bulletEnabled val="1"/>
        </dgm:presLayoutVars>
      </dgm:prSet>
      <dgm:spPr/>
    </dgm:pt>
    <dgm:pt modelId="{BE62D9BB-871F-4976-96FC-7CC3DBC9B837}" type="pres">
      <dgm:prSet presAssocID="{44F5E0E2-0BF9-441D-B7C7-FEAB30BB4BC9}" presName="sibTrans" presStyleCnt="0"/>
      <dgm:spPr/>
    </dgm:pt>
    <dgm:pt modelId="{0A37577F-E0A4-48BB-B836-724052D7AEFC}" type="pres">
      <dgm:prSet presAssocID="{3571FC83-8610-461E-A1B3-CAE6931CA299}" presName="node" presStyleLbl="alignAccFollowNode1" presStyleIdx="3" presStyleCnt="5">
        <dgm:presLayoutVars>
          <dgm:bulletEnabled val="1"/>
        </dgm:presLayoutVars>
      </dgm:prSet>
      <dgm:spPr/>
    </dgm:pt>
    <dgm:pt modelId="{0CD11304-1CC0-44B5-81E2-43F43C35B3F2}" type="pres">
      <dgm:prSet presAssocID="{E5CB1A6D-CD0F-40A2-9DFF-96BB737D762C}" presName="vSp" presStyleCnt="0"/>
      <dgm:spPr/>
    </dgm:pt>
    <dgm:pt modelId="{0AAE84F3-43B0-431E-8B2C-097D01657871}" type="pres">
      <dgm:prSet presAssocID="{FD01C727-4486-4F98-9BEB-A5899A16BD93}" presName="horFlow" presStyleCnt="0"/>
      <dgm:spPr/>
    </dgm:pt>
    <dgm:pt modelId="{4009E8F2-C00E-4826-8131-A2045D85F0A5}" type="pres">
      <dgm:prSet presAssocID="{FD01C727-4486-4F98-9BEB-A5899A16BD93}" presName="bigChev" presStyleLbl="node1" presStyleIdx="1" presStyleCnt="2"/>
      <dgm:spPr/>
    </dgm:pt>
    <dgm:pt modelId="{54AAF56A-9F07-4F93-BB6F-73CF06D2BCE5}" type="pres">
      <dgm:prSet presAssocID="{2EF9406B-8EF1-4767-A9DF-C4FA42FA5043}" presName="parTrans" presStyleCnt="0"/>
      <dgm:spPr/>
    </dgm:pt>
    <dgm:pt modelId="{AC3407E0-0477-4356-8632-F4071BEA0E24}" type="pres">
      <dgm:prSet presAssocID="{80083654-C298-477C-AD2A-9526E72C24FA}" presName="node" presStyleLbl="alignAccFollowNode1" presStyleIdx="4" presStyleCnt="5">
        <dgm:presLayoutVars>
          <dgm:bulletEnabled val="1"/>
        </dgm:presLayoutVars>
      </dgm:prSet>
      <dgm:spPr/>
    </dgm:pt>
  </dgm:ptLst>
  <dgm:cxnLst>
    <dgm:cxn modelId="{39B4B109-E674-40D6-A7A4-D9C0939FDC0C}" srcId="{E5CB1A6D-CD0F-40A2-9DFF-96BB737D762C}" destId="{3571FC83-8610-461E-A1B3-CAE6931CA299}" srcOrd="3" destOrd="0" parTransId="{92E0EDA6-576B-4DEA-B75C-E84F480AFD2A}" sibTransId="{A3AF3A90-2D10-4830-BF30-825397E127D2}"/>
    <dgm:cxn modelId="{E84C5814-FEB7-4CFF-AAE3-EC0F240833FE}" srcId="{8766D91C-6C5E-4AAA-9CDC-EA13D86B8110}" destId="{E5CB1A6D-CD0F-40A2-9DFF-96BB737D762C}" srcOrd="0" destOrd="0" parTransId="{6044F0B2-2B9D-47D2-9E9D-E90059156DD1}" sibTransId="{9299DB7A-A9AB-4469-AB03-C84DAA2CBD41}"/>
    <dgm:cxn modelId="{E49D8422-C05A-4DFC-90B0-C42BE394247E}" srcId="{E5CB1A6D-CD0F-40A2-9DFF-96BB737D762C}" destId="{5A0325BF-35B7-43DE-8F0B-92F2DBB5A18E}" srcOrd="1" destOrd="0" parTransId="{623EB06F-530F-45B2-AEFC-B082DF176063}" sibTransId="{139E279B-1D1C-4EA2-888B-AB2E4F846DD6}"/>
    <dgm:cxn modelId="{5CBBEA24-BB84-4ED2-86AB-5EDE4861C669}" srcId="{8766D91C-6C5E-4AAA-9CDC-EA13D86B8110}" destId="{FD01C727-4486-4F98-9BEB-A5899A16BD93}" srcOrd="1" destOrd="0" parTransId="{CFBFB773-D1E0-40B8-8705-5C147190D3A3}" sibTransId="{7C5D9A6D-78C5-4903-9E7E-F951B12EE3CD}"/>
    <dgm:cxn modelId="{6481CD3B-3C31-4D46-8535-97A631A2DCB9}" type="presOf" srcId="{B5D51E24-1302-44B0-B6C7-D0B22E4F1574}" destId="{013E601E-F725-44D3-9E59-2B02C0C75F09}" srcOrd="0" destOrd="0" presId="urn:microsoft.com/office/officeart/2005/8/layout/lProcess3"/>
    <dgm:cxn modelId="{53631342-0422-4412-82A7-BA6F43186605}" srcId="{3571FC83-8610-461E-A1B3-CAE6931CA299}" destId="{6A867458-5AD3-4FE1-9F48-55170FD9CCF7}" srcOrd="0" destOrd="0" parTransId="{A75C9DC3-9F81-4484-8774-CF72CD1EB5B4}" sibTransId="{3FF89A60-2872-49AE-A972-C4EA0BC9C511}"/>
    <dgm:cxn modelId="{F4B49A43-4485-458A-86EE-32C227C02462}" type="presOf" srcId="{ABA1881A-1B94-4AB7-ADDC-9E0F781DC7F0}" destId="{410D05D5-1F4D-4272-A80D-78501F3BAEAF}" srcOrd="0" destOrd="1" presId="urn:microsoft.com/office/officeart/2005/8/layout/lProcess3"/>
    <dgm:cxn modelId="{40C1AF44-E74D-4CD8-8226-170FA4CA6DE1}" type="presOf" srcId="{FD01C727-4486-4F98-9BEB-A5899A16BD93}" destId="{4009E8F2-C00E-4826-8131-A2045D85F0A5}" srcOrd="0" destOrd="0" presId="urn:microsoft.com/office/officeart/2005/8/layout/lProcess3"/>
    <dgm:cxn modelId="{E50FAE65-C455-423C-9FB7-58B4F007ABAD}" type="presOf" srcId="{0F1BFB76-13BD-45C6-B628-B86DB1913C46}" destId="{D5BB54DA-68E4-48F6-805D-0292852B21B1}" srcOrd="0" destOrd="1" presId="urn:microsoft.com/office/officeart/2005/8/layout/lProcess3"/>
    <dgm:cxn modelId="{15CCDA65-4E69-44BC-ACB9-5982C714774A}" type="presOf" srcId="{3571FC83-8610-461E-A1B3-CAE6931CA299}" destId="{0A37577F-E0A4-48BB-B836-724052D7AEFC}" srcOrd="0" destOrd="0" presId="urn:microsoft.com/office/officeart/2005/8/layout/lProcess3"/>
    <dgm:cxn modelId="{6458706A-35DC-478E-9038-D75D29FCBFD2}" type="presOf" srcId="{E5CB1A6D-CD0F-40A2-9DFF-96BB737D762C}" destId="{0EF34963-2D58-4CF3-B501-CCE0260BE1BB}" srcOrd="0" destOrd="0" presId="urn:microsoft.com/office/officeart/2005/8/layout/lProcess3"/>
    <dgm:cxn modelId="{5FF6766E-202B-45DC-8F84-B3ACC776B747}" srcId="{E5CB1A6D-CD0F-40A2-9DFF-96BB737D762C}" destId="{8296F337-3897-4004-90F5-D21D2F174B2F}" srcOrd="0" destOrd="0" parTransId="{E459CAF2-B4C4-4DE1-8B0D-78616C239FA1}" sibTransId="{816B3D2B-F262-4E0C-86DE-741B80682C7A}"/>
    <dgm:cxn modelId="{9F749171-6E3A-44FE-AEED-A4C8C00F219C}" type="presOf" srcId="{6A867458-5AD3-4FE1-9F48-55170FD9CCF7}" destId="{0A37577F-E0A4-48BB-B836-724052D7AEFC}" srcOrd="0" destOrd="1" presId="urn:microsoft.com/office/officeart/2005/8/layout/lProcess3"/>
    <dgm:cxn modelId="{7CC10174-06EF-492C-B3F7-3F1A6036570F}" type="presOf" srcId="{80083654-C298-477C-AD2A-9526E72C24FA}" destId="{AC3407E0-0477-4356-8632-F4071BEA0E24}" srcOrd="0" destOrd="0" presId="urn:microsoft.com/office/officeart/2005/8/layout/lProcess3"/>
    <dgm:cxn modelId="{0EA8145A-34A4-401A-88AF-2693D8B98961}" type="presOf" srcId="{8766D91C-6C5E-4AAA-9CDC-EA13D86B8110}" destId="{30E17F26-FBA0-4A50-881B-8A0016CB44A4}" srcOrd="0" destOrd="0" presId="urn:microsoft.com/office/officeart/2005/8/layout/lProcess3"/>
    <dgm:cxn modelId="{19AA0D8D-4C03-45D5-BCC2-0116E859C529}" type="presOf" srcId="{5A0325BF-35B7-43DE-8F0B-92F2DBB5A18E}" destId="{D5BB54DA-68E4-48F6-805D-0292852B21B1}" srcOrd="0" destOrd="0" presId="urn:microsoft.com/office/officeart/2005/8/layout/lProcess3"/>
    <dgm:cxn modelId="{F829ED8E-BD3B-4B0D-A1C4-9B74455DB26A}" srcId="{E5CB1A6D-CD0F-40A2-9DFF-96BB737D762C}" destId="{B5D51E24-1302-44B0-B6C7-D0B22E4F1574}" srcOrd="2" destOrd="0" parTransId="{39F0F735-AE8F-4537-BC62-EE1F7C4A9CCE}" sibTransId="{44F5E0E2-0BF9-441D-B7C7-FEAB30BB4BC9}"/>
    <dgm:cxn modelId="{25FFD5A2-97DE-47C9-89E2-265505B05CFB}" srcId="{5A0325BF-35B7-43DE-8F0B-92F2DBB5A18E}" destId="{0F1BFB76-13BD-45C6-B628-B86DB1913C46}" srcOrd="0" destOrd="0" parTransId="{F27286DB-C48F-4062-A79E-EF8D72756ED2}" sibTransId="{E6BEA27B-F52E-4F65-AD32-2777393809E8}"/>
    <dgm:cxn modelId="{7CBA10A5-C705-4BDD-86C5-CE78383AC521}" srcId="{8296F337-3897-4004-90F5-D21D2F174B2F}" destId="{ABA1881A-1B94-4AB7-ADDC-9E0F781DC7F0}" srcOrd="0" destOrd="0" parTransId="{C933356C-3D58-417A-BE62-80C5F786BC59}" sibTransId="{5DF18108-BE29-43FD-A733-FDE512F91516}"/>
    <dgm:cxn modelId="{EB8D16A7-3D0B-4806-98FB-66588F1C3AD0}" srcId="{FD01C727-4486-4F98-9BEB-A5899A16BD93}" destId="{80083654-C298-477C-AD2A-9526E72C24FA}" srcOrd="0" destOrd="0" parTransId="{2EF9406B-8EF1-4767-A9DF-C4FA42FA5043}" sibTransId="{0BF190C6-83D4-4E56-A630-5DC701D7BA72}"/>
    <dgm:cxn modelId="{4FD6B5AC-F86B-4DE0-84EE-F482796059D7}" type="presOf" srcId="{6A766848-5431-4627-9F61-CC1910EF9EB6}" destId="{013E601E-F725-44D3-9E59-2B02C0C75F09}" srcOrd="0" destOrd="1" presId="urn:microsoft.com/office/officeart/2005/8/layout/lProcess3"/>
    <dgm:cxn modelId="{32CC08D4-A188-4052-8BDD-3ADABD49DFE0}" srcId="{B5D51E24-1302-44B0-B6C7-D0B22E4F1574}" destId="{6A766848-5431-4627-9F61-CC1910EF9EB6}" srcOrd="0" destOrd="0" parTransId="{D84836F4-A37F-4CA7-BF0C-100A8414DAE1}" sibTransId="{4B9908B0-67FF-49F1-9083-CB826FCECE35}"/>
    <dgm:cxn modelId="{13C25DF6-350F-4F11-B6DA-DCF2D6038BB9}" type="presOf" srcId="{8296F337-3897-4004-90F5-D21D2F174B2F}" destId="{410D05D5-1F4D-4272-A80D-78501F3BAEAF}" srcOrd="0" destOrd="0" presId="urn:microsoft.com/office/officeart/2005/8/layout/lProcess3"/>
    <dgm:cxn modelId="{E66AFCF9-D602-48E7-BE2D-45733C639C66}" type="presParOf" srcId="{30E17F26-FBA0-4A50-881B-8A0016CB44A4}" destId="{6C86B372-AFA8-4ADE-91D7-FC8A7C023BB8}" srcOrd="0" destOrd="0" presId="urn:microsoft.com/office/officeart/2005/8/layout/lProcess3"/>
    <dgm:cxn modelId="{D75C327D-BE2E-4F67-9B67-E587A7672A01}" type="presParOf" srcId="{6C86B372-AFA8-4ADE-91D7-FC8A7C023BB8}" destId="{0EF34963-2D58-4CF3-B501-CCE0260BE1BB}" srcOrd="0" destOrd="0" presId="urn:microsoft.com/office/officeart/2005/8/layout/lProcess3"/>
    <dgm:cxn modelId="{C9349EC4-ACEB-45B3-9DB0-235494512BB0}" type="presParOf" srcId="{6C86B372-AFA8-4ADE-91D7-FC8A7C023BB8}" destId="{806E390F-EDA4-49FA-BA34-4A7980CCE05E}" srcOrd="1" destOrd="0" presId="urn:microsoft.com/office/officeart/2005/8/layout/lProcess3"/>
    <dgm:cxn modelId="{5A9B182B-3686-4FD9-92F9-C1D0F935D157}" type="presParOf" srcId="{6C86B372-AFA8-4ADE-91D7-FC8A7C023BB8}" destId="{410D05D5-1F4D-4272-A80D-78501F3BAEAF}" srcOrd="2" destOrd="0" presId="urn:microsoft.com/office/officeart/2005/8/layout/lProcess3"/>
    <dgm:cxn modelId="{2EAF0BA9-705C-404A-8299-77FEC8163C2A}" type="presParOf" srcId="{6C86B372-AFA8-4ADE-91D7-FC8A7C023BB8}" destId="{D90880AA-40EF-4FD3-9A5B-82074C19F6C2}" srcOrd="3" destOrd="0" presId="urn:microsoft.com/office/officeart/2005/8/layout/lProcess3"/>
    <dgm:cxn modelId="{6A6BCEFA-414E-46E5-B8D4-5081E0A1C44E}" type="presParOf" srcId="{6C86B372-AFA8-4ADE-91D7-FC8A7C023BB8}" destId="{D5BB54DA-68E4-48F6-805D-0292852B21B1}" srcOrd="4" destOrd="0" presId="urn:microsoft.com/office/officeart/2005/8/layout/lProcess3"/>
    <dgm:cxn modelId="{7DB722F3-F156-4D8A-8D75-877FC8D3BE4D}" type="presParOf" srcId="{6C86B372-AFA8-4ADE-91D7-FC8A7C023BB8}" destId="{F6DC4B26-2638-43A7-934E-3430DADBB87F}" srcOrd="5" destOrd="0" presId="urn:microsoft.com/office/officeart/2005/8/layout/lProcess3"/>
    <dgm:cxn modelId="{D889482B-B8D2-49F6-BC8F-E8B05E0EB9A7}" type="presParOf" srcId="{6C86B372-AFA8-4ADE-91D7-FC8A7C023BB8}" destId="{013E601E-F725-44D3-9E59-2B02C0C75F09}" srcOrd="6" destOrd="0" presId="urn:microsoft.com/office/officeart/2005/8/layout/lProcess3"/>
    <dgm:cxn modelId="{CEC70F6C-E5A3-4D0B-AF66-ABA4BF7CF3AF}" type="presParOf" srcId="{6C86B372-AFA8-4ADE-91D7-FC8A7C023BB8}" destId="{BE62D9BB-871F-4976-96FC-7CC3DBC9B837}" srcOrd="7" destOrd="0" presId="urn:microsoft.com/office/officeart/2005/8/layout/lProcess3"/>
    <dgm:cxn modelId="{7BE15ACA-61BA-4175-A7A1-710FD625746C}" type="presParOf" srcId="{6C86B372-AFA8-4ADE-91D7-FC8A7C023BB8}" destId="{0A37577F-E0A4-48BB-B836-724052D7AEFC}" srcOrd="8" destOrd="0" presId="urn:microsoft.com/office/officeart/2005/8/layout/lProcess3"/>
    <dgm:cxn modelId="{75CB0388-D8C4-4643-BC8B-5AF7157AE197}" type="presParOf" srcId="{30E17F26-FBA0-4A50-881B-8A0016CB44A4}" destId="{0CD11304-1CC0-44B5-81E2-43F43C35B3F2}" srcOrd="1" destOrd="0" presId="urn:microsoft.com/office/officeart/2005/8/layout/lProcess3"/>
    <dgm:cxn modelId="{4672B7FB-CA34-492E-8D35-B5857AF8D9DC}" type="presParOf" srcId="{30E17F26-FBA0-4A50-881B-8A0016CB44A4}" destId="{0AAE84F3-43B0-431E-8B2C-097D01657871}" srcOrd="2" destOrd="0" presId="urn:microsoft.com/office/officeart/2005/8/layout/lProcess3"/>
    <dgm:cxn modelId="{D3D6C643-41C0-45F5-93B6-BD4A34F12D61}" type="presParOf" srcId="{0AAE84F3-43B0-431E-8B2C-097D01657871}" destId="{4009E8F2-C00E-4826-8131-A2045D85F0A5}" srcOrd="0" destOrd="0" presId="urn:microsoft.com/office/officeart/2005/8/layout/lProcess3"/>
    <dgm:cxn modelId="{96798C87-A2DB-4EC6-987A-6411D152B913}" type="presParOf" srcId="{0AAE84F3-43B0-431E-8B2C-097D01657871}" destId="{54AAF56A-9F07-4F93-BB6F-73CF06D2BCE5}" srcOrd="1" destOrd="0" presId="urn:microsoft.com/office/officeart/2005/8/layout/lProcess3"/>
    <dgm:cxn modelId="{4D7B1FFD-6899-4F20-B39D-E7E348496D1F}" type="presParOf" srcId="{0AAE84F3-43B0-431E-8B2C-097D01657871}" destId="{AC3407E0-0477-4356-8632-F4071BEA0E24}"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34963-2D58-4CF3-B501-CCE0260BE1BB}">
      <dsp:nvSpPr>
        <dsp:cNvPr id="0" name=""/>
        <dsp:cNvSpPr/>
      </dsp:nvSpPr>
      <dsp:spPr>
        <a:xfrm>
          <a:off x="586977" y="219"/>
          <a:ext cx="2254627" cy="901850"/>
        </a:xfrm>
        <a:prstGeom prst="chevron">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a:t>Online Retail store</a:t>
          </a:r>
          <a:endParaRPr lang="en-IN" sz="2100" kern="1200"/>
        </a:p>
      </dsp:txBody>
      <dsp:txXfrm>
        <a:off x="1037902" y="219"/>
        <a:ext cx="1352777" cy="901850"/>
      </dsp:txXfrm>
    </dsp:sp>
    <dsp:sp modelId="{410D05D5-1F4D-4272-A80D-78501F3BAEAF}">
      <dsp:nvSpPr>
        <dsp:cNvPr id="0" name=""/>
        <dsp:cNvSpPr/>
      </dsp:nvSpPr>
      <dsp:spPr>
        <a:xfrm>
          <a:off x="2548503" y="76876"/>
          <a:ext cx="1871340" cy="748536"/>
        </a:xfrm>
        <a:prstGeom prst="chevron">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t" anchorCtr="0">
          <a:noAutofit/>
        </a:bodyPr>
        <a:lstStyle/>
        <a:p>
          <a:pPr marL="0" lvl="0" indent="0" algn="l" defTabSz="711200">
            <a:lnSpc>
              <a:spcPct val="90000"/>
            </a:lnSpc>
            <a:spcBef>
              <a:spcPct val="0"/>
            </a:spcBef>
            <a:spcAft>
              <a:spcPct val="35000"/>
            </a:spcAft>
            <a:buNone/>
          </a:pPr>
          <a:r>
            <a:rPr lang="en-US" sz="1600" kern="1200"/>
            <a:t>StockCode</a:t>
          </a:r>
          <a:endParaRPr lang="en-IN" sz="1600" kern="1200"/>
        </a:p>
        <a:p>
          <a:pPr marL="114300" lvl="1" indent="-114300" algn="l" defTabSz="533400">
            <a:lnSpc>
              <a:spcPct val="90000"/>
            </a:lnSpc>
            <a:spcBef>
              <a:spcPct val="0"/>
            </a:spcBef>
            <a:spcAft>
              <a:spcPct val="15000"/>
            </a:spcAft>
            <a:buChar char="•"/>
          </a:pPr>
          <a:r>
            <a:rPr lang="en-US" sz="1200" kern="1200"/>
            <a:t>Contains unique code</a:t>
          </a:r>
          <a:endParaRPr lang="en-IN" sz="1200" kern="1200"/>
        </a:p>
      </dsp:txBody>
      <dsp:txXfrm>
        <a:off x="2922771" y="76876"/>
        <a:ext cx="1122804" cy="748536"/>
      </dsp:txXfrm>
    </dsp:sp>
    <dsp:sp modelId="{D5BB54DA-68E4-48F6-805D-0292852B21B1}">
      <dsp:nvSpPr>
        <dsp:cNvPr id="0" name=""/>
        <dsp:cNvSpPr/>
      </dsp:nvSpPr>
      <dsp:spPr>
        <a:xfrm>
          <a:off x="4157856" y="76876"/>
          <a:ext cx="1871340" cy="748536"/>
        </a:xfrm>
        <a:prstGeom prst="chevron">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t" anchorCtr="0">
          <a:noAutofit/>
        </a:bodyPr>
        <a:lstStyle/>
        <a:p>
          <a:pPr marL="0" lvl="0" indent="0" algn="l" defTabSz="711200">
            <a:lnSpc>
              <a:spcPct val="90000"/>
            </a:lnSpc>
            <a:spcBef>
              <a:spcPct val="0"/>
            </a:spcBef>
            <a:spcAft>
              <a:spcPct val="35000"/>
            </a:spcAft>
            <a:buNone/>
          </a:pPr>
          <a:r>
            <a:rPr lang="en-US" sz="1600" kern="1200"/>
            <a:t>Description</a:t>
          </a:r>
          <a:endParaRPr lang="en-IN" sz="1600" kern="1200"/>
        </a:p>
        <a:p>
          <a:pPr marL="114300" lvl="1" indent="-114300" algn="l" defTabSz="533400">
            <a:lnSpc>
              <a:spcPct val="90000"/>
            </a:lnSpc>
            <a:spcBef>
              <a:spcPct val="0"/>
            </a:spcBef>
            <a:spcAft>
              <a:spcPct val="15000"/>
            </a:spcAft>
            <a:buChar char="•"/>
          </a:pPr>
          <a:r>
            <a:rPr lang="en-US" sz="1200" kern="1200"/>
            <a:t>Product Description</a:t>
          </a:r>
          <a:endParaRPr lang="en-IN" sz="1200" kern="1200"/>
        </a:p>
      </dsp:txBody>
      <dsp:txXfrm>
        <a:off x="4532124" y="76876"/>
        <a:ext cx="1122804" cy="748536"/>
      </dsp:txXfrm>
    </dsp:sp>
    <dsp:sp modelId="{013E601E-F725-44D3-9E59-2B02C0C75F09}">
      <dsp:nvSpPr>
        <dsp:cNvPr id="0" name=""/>
        <dsp:cNvSpPr/>
      </dsp:nvSpPr>
      <dsp:spPr>
        <a:xfrm>
          <a:off x="5767208" y="76876"/>
          <a:ext cx="1871340" cy="748536"/>
        </a:xfrm>
        <a:prstGeom prst="chevron">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t" anchorCtr="0">
          <a:noAutofit/>
        </a:bodyPr>
        <a:lstStyle/>
        <a:p>
          <a:pPr marL="0" lvl="0" indent="0" algn="l" defTabSz="711200">
            <a:lnSpc>
              <a:spcPct val="90000"/>
            </a:lnSpc>
            <a:spcBef>
              <a:spcPct val="0"/>
            </a:spcBef>
            <a:spcAft>
              <a:spcPct val="35000"/>
            </a:spcAft>
            <a:buNone/>
          </a:pPr>
          <a:r>
            <a:rPr lang="en-US" sz="1600" kern="1200"/>
            <a:t>UnitPrice</a:t>
          </a:r>
          <a:endParaRPr lang="en-IN" sz="1600" kern="1200"/>
        </a:p>
        <a:p>
          <a:pPr marL="114300" lvl="1" indent="-114300" algn="l" defTabSz="533400">
            <a:lnSpc>
              <a:spcPct val="90000"/>
            </a:lnSpc>
            <a:spcBef>
              <a:spcPct val="0"/>
            </a:spcBef>
            <a:spcAft>
              <a:spcPct val="15000"/>
            </a:spcAft>
            <a:buChar char="•"/>
          </a:pPr>
          <a:r>
            <a:rPr lang="en-US" sz="1200" kern="1200"/>
            <a:t>Product Price</a:t>
          </a:r>
          <a:endParaRPr lang="en-IN" sz="1200" kern="1200"/>
        </a:p>
      </dsp:txBody>
      <dsp:txXfrm>
        <a:off x="6141476" y="76876"/>
        <a:ext cx="1122804" cy="748536"/>
      </dsp:txXfrm>
    </dsp:sp>
    <dsp:sp modelId="{0A37577F-E0A4-48BB-B836-724052D7AEFC}">
      <dsp:nvSpPr>
        <dsp:cNvPr id="0" name=""/>
        <dsp:cNvSpPr/>
      </dsp:nvSpPr>
      <dsp:spPr>
        <a:xfrm>
          <a:off x="7376561" y="76876"/>
          <a:ext cx="1871340" cy="748536"/>
        </a:xfrm>
        <a:prstGeom prst="chevron">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t" anchorCtr="0">
          <a:noAutofit/>
        </a:bodyPr>
        <a:lstStyle/>
        <a:p>
          <a:pPr marL="0" lvl="0" indent="0" algn="l" defTabSz="711200">
            <a:lnSpc>
              <a:spcPct val="90000"/>
            </a:lnSpc>
            <a:spcBef>
              <a:spcPct val="0"/>
            </a:spcBef>
            <a:spcAft>
              <a:spcPct val="35000"/>
            </a:spcAft>
            <a:buNone/>
          </a:pPr>
          <a:r>
            <a:rPr lang="en-US" sz="1600" kern="1200"/>
            <a:t>Country</a:t>
          </a:r>
          <a:endParaRPr lang="en-IN" sz="1600" kern="1200"/>
        </a:p>
        <a:p>
          <a:pPr marL="114300" lvl="1" indent="-114300" algn="l" defTabSz="533400">
            <a:lnSpc>
              <a:spcPct val="90000"/>
            </a:lnSpc>
            <a:spcBef>
              <a:spcPct val="0"/>
            </a:spcBef>
            <a:spcAft>
              <a:spcPct val="15000"/>
            </a:spcAft>
            <a:buChar char="•"/>
          </a:pPr>
          <a:r>
            <a:rPr lang="en-US" sz="1200" kern="1200"/>
            <a:t>Region of Sale</a:t>
          </a:r>
          <a:endParaRPr lang="en-IN" sz="1200" kern="1200"/>
        </a:p>
      </dsp:txBody>
      <dsp:txXfrm>
        <a:off x="7750829" y="76876"/>
        <a:ext cx="1122804" cy="748536"/>
      </dsp:txXfrm>
    </dsp:sp>
    <dsp:sp modelId="{4009E8F2-C00E-4826-8131-A2045D85F0A5}">
      <dsp:nvSpPr>
        <dsp:cNvPr id="0" name=""/>
        <dsp:cNvSpPr/>
      </dsp:nvSpPr>
      <dsp:spPr>
        <a:xfrm>
          <a:off x="586977" y="1028329"/>
          <a:ext cx="2254627" cy="901850"/>
        </a:xfrm>
        <a:prstGeom prst="chevron">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a:t>Quantity</a:t>
          </a:r>
          <a:endParaRPr lang="en-IN" sz="2100" kern="1200"/>
        </a:p>
      </dsp:txBody>
      <dsp:txXfrm>
        <a:off x="1037902" y="1028329"/>
        <a:ext cx="1352777" cy="901850"/>
      </dsp:txXfrm>
    </dsp:sp>
    <dsp:sp modelId="{AC3407E0-0477-4356-8632-F4071BEA0E24}">
      <dsp:nvSpPr>
        <dsp:cNvPr id="0" name=""/>
        <dsp:cNvSpPr/>
      </dsp:nvSpPr>
      <dsp:spPr>
        <a:xfrm>
          <a:off x="2548503" y="1104986"/>
          <a:ext cx="1871340" cy="748536"/>
        </a:xfrm>
        <a:prstGeom prst="chevron">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a:t>How much quantity of product</a:t>
          </a:r>
          <a:endParaRPr lang="en-IN" sz="1600" kern="1200"/>
        </a:p>
      </dsp:txBody>
      <dsp:txXfrm>
        <a:off x="2922771" y="1104986"/>
        <a:ext cx="1122804" cy="74853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24029B4-2C34-4675-9748-6B788C6C045F}" type="datetimeFigureOut">
              <a:rPr lang="en-IN" smtClean="0"/>
              <a:t>09-04-2025</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E49699E-8593-4BC5-AF5F-7F5BEDF17DA5}"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68521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4500" advTm="4126"/>
    </mc:Choice>
    <mc:Fallback>
      <p:transition spd="slow" advTm="4126"/>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029B4-2C34-4675-9748-6B788C6C045F}"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9699E-8593-4BC5-AF5F-7F5BEDF17DA5}" type="slidenum">
              <a:rPr lang="en-IN" smtClean="0"/>
              <a:t>‹#›</a:t>
            </a:fld>
            <a:endParaRPr lang="en-IN"/>
          </a:p>
        </p:txBody>
      </p:sp>
    </p:spTree>
    <p:extLst>
      <p:ext uri="{BB962C8B-B14F-4D97-AF65-F5344CB8AC3E}">
        <p14:creationId xmlns:p14="http://schemas.microsoft.com/office/powerpoint/2010/main" val="3022581508"/>
      </p:ext>
    </p:extLst>
  </p:cSld>
  <p:clrMapOvr>
    <a:masterClrMapping/>
  </p:clrMapOvr>
  <mc:AlternateContent xmlns:mc="http://schemas.openxmlformats.org/markup-compatibility/2006">
    <mc:Choice xmlns:p14="http://schemas.microsoft.com/office/powerpoint/2010/main" Requires="p14">
      <p:transition spd="slow" p14:dur="4500" advTm="4126"/>
    </mc:Choice>
    <mc:Fallback>
      <p:transition spd="slow" advTm="4126"/>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029B4-2C34-4675-9748-6B788C6C045F}"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9699E-8593-4BC5-AF5F-7F5BEDF17DA5}" type="slidenum">
              <a:rPr lang="en-IN" smtClean="0"/>
              <a:t>‹#›</a:t>
            </a:fld>
            <a:endParaRPr lang="en-IN"/>
          </a:p>
        </p:txBody>
      </p:sp>
    </p:spTree>
    <p:extLst>
      <p:ext uri="{BB962C8B-B14F-4D97-AF65-F5344CB8AC3E}">
        <p14:creationId xmlns:p14="http://schemas.microsoft.com/office/powerpoint/2010/main" val="2911109806"/>
      </p:ext>
    </p:extLst>
  </p:cSld>
  <p:clrMapOvr>
    <a:masterClrMapping/>
  </p:clrMapOvr>
  <mc:AlternateContent xmlns:mc="http://schemas.openxmlformats.org/markup-compatibility/2006">
    <mc:Choice xmlns:p14="http://schemas.microsoft.com/office/powerpoint/2010/main" Requires="p14">
      <p:transition spd="slow" p14:dur="4500" advTm="4126"/>
    </mc:Choice>
    <mc:Fallback>
      <p:transition spd="slow" advTm="4126"/>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029B4-2C34-4675-9748-6B788C6C045F}"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9699E-8593-4BC5-AF5F-7F5BEDF17DA5}" type="slidenum">
              <a:rPr lang="en-IN" smtClean="0"/>
              <a:t>‹#›</a:t>
            </a:fld>
            <a:endParaRPr lang="en-IN"/>
          </a:p>
        </p:txBody>
      </p:sp>
    </p:spTree>
    <p:extLst>
      <p:ext uri="{BB962C8B-B14F-4D97-AF65-F5344CB8AC3E}">
        <p14:creationId xmlns:p14="http://schemas.microsoft.com/office/powerpoint/2010/main" val="778265335"/>
      </p:ext>
    </p:extLst>
  </p:cSld>
  <p:clrMapOvr>
    <a:masterClrMapping/>
  </p:clrMapOvr>
  <mc:AlternateContent xmlns:mc="http://schemas.openxmlformats.org/markup-compatibility/2006">
    <mc:Choice xmlns:p14="http://schemas.microsoft.com/office/powerpoint/2010/main" Requires="p14">
      <p:transition spd="slow" p14:dur="4500" advTm="4126"/>
    </mc:Choice>
    <mc:Fallback>
      <p:transition spd="slow" advTm="4126"/>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4029B4-2C34-4675-9748-6B788C6C045F}"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9699E-8593-4BC5-AF5F-7F5BEDF17DA5}"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056714"/>
      </p:ext>
    </p:extLst>
  </p:cSld>
  <p:clrMapOvr>
    <a:masterClrMapping/>
  </p:clrMapOvr>
  <mc:AlternateContent xmlns:mc="http://schemas.openxmlformats.org/markup-compatibility/2006">
    <mc:Choice xmlns:p14="http://schemas.microsoft.com/office/powerpoint/2010/main" Requires="p14">
      <p:transition spd="slow" p14:dur="4500" advTm="4126"/>
    </mc:Choice>
    <mc:Fallback>
      <p:transition spd="slow" advTm="4126"/>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029B4-2C34-4675-9748-6B788C6C045F}"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49699E-8593-4BC5-AF5F-7F5BEDF17DA5}" type="slidenum">
              <a:rPr lang="en-IN" smtClean="0"/>
              <a:t>‹#›</a:t>
            </a:fld>
            <a:endParaRPr lang="en-IN"/>
          </a:p>
        </p:txBody>
      </p:sp>
    </p:spTree>
    <p:extLst>
      <p:ext uri="{BB962C8B-B14F-4D97-AF65-F5344CB8AC3E}">
        <p14:creationId xmlns:p14="http://schemas.microsoft.com/office/powerpoint/2010/main" val="1930029010"/>
      </p:ext>
    </p:extLst>
  </p:cSld>
  <p:clrMapOvr>
    <a:masterClrMapping/>
  </p:clrMapOvr>
  <mc:AlternateContent xmlns:mc="http://schemas.openxmlformats.org/markup-compatibility/2006">
    <mc:Choice xmlns:p14="http://schemas.microsoft.com/office/powerpoint/2010/main" Requires="p14">
      <p:transition spd="slow" p14:dur="4500" advTm="4126"/>
    </mc:Choice>
    <mc:Fallback>
      <p:transition spd="slow" advTm="4126"/>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029B4-2C34-4675-9748-6B788C6C045F}" type="datetimeFigureOut">
              <a:rPr lang="en-IN" smtClean="0"/>
              <a:t>09-04-2025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49699E-8593-4BC5-AF5F-7F5BEDF17DA5}" type="slidenum">
              <a:rPr lang="en-IN" smtClean="0"/>
              <a:t>‹#›</a:t>
            </a:fld>
            <a:endParaRPr lang="en-IN"/>
          </a:p>
        </p:txBody>
      </p:sp>
    </p:spTree>
    <p:extLst>
      <p:ext uri="{BB962C8B-B14F-4D97-AF65-F5344CB8AC3E}">
        <p14:creationId xmlns:p14="http://schemas.microsoft.com/office/powerpoint/2010/main" val="1721228825"/>
      </p:ext>
    </p:extLst>
  </p:cSld>
  <p:clrMapOvr>
    <a:masterClrMapping/>
  </p:clrMapOvr>
  <mc:AlternateContent xmlns:mc="http://schemas.openxmlformats.org/markup-compatibility/2006">
    <mc:Choice xmlns:p14="http://schemas.microsoft.com/office/powerpoint/2010/main" Requires="p14">
      <p:transition spd="slow" p14:dur="4500" advTm="4126"/>
    </mc:Choice>
    <mc:Fallback>
      <p:transition spd="slow" advTm="4126"/>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029B4-2C34-4675-9748-6B788C6C045F}" type="datetimeFigureOut">
              <a:rPr lang="en-IN" smtClean="0"/>
              <a:t>09-04-2025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49699E-8593-4BC5-AF5F-7F5BEDF17DA5}" type="slidenum">
              <a:rPr lang="en-IN" smtClean="0"/>
              <a:t>‹#›</a:t>
            </a:fld>
            <a:endParaRPr lang="en-IN"/>
          </a:p>
        </p:txBody>
      </p:sp>
    </p:spTree>
    <p:extLst>
      <p:ext uri="{BB962C8B-B14F-4D97-AF65-F5344CB8AC3E}">
        <p14:creationId xmlns:p14="http://schemas.microsoft.com/office/powerpoint/2010/main" val="73205828"/>
      </p:ext>
    </p:extLst>
  </p:cSld>
  <p:clrMapOvr>
    <a:masterClrMapping/>
  </p:clrMapOvr>
  <mc:AlternateContent xmlns:mc="http://schemas.openxmlformats.org/markup-compatibility/2006">
    <mc:Choice xmlns:p14="http://schemas.microsoft.com/office/powerpoint/2010/main" Requires="p14">
      <p:transition spd="slow" p14:dur="4500" advTm="4126"/>
    </mc:Choice>
    <mc:Fallback>
      <p:transition spd="slow" advTm="4126"/>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029B4-2C34-4675-9748-6B788C6C045F}" type="datetimeFigureOut">
              <a:rPr lang="en-IN" smtClean="0"/>
              <a:t>09-04-2025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49699E-8593-4BC5-AF5F-7F5BEDF17DA5}" type="slidenum">
              <a:rPr lang="en-IN" smtClean="0"/>
              <a:t>‹#›</a:t>
            </a:fld>
            <a:endParaRPr lang="en-IN"/>
          </a:p>
        </p:txBody>
      </p:sp>
    </p:spTree>
    <p:extLst>
      <p:ext uri="{BB962C8B-B14F-4D97-AF65-F5344CB8AC3E}">
        <p14:creationId xmlns:p14="http://schemas.microsoft.com/office/powerpoint/2010/main" val="4017881770"/>
      </p:ext>
    </p:extLst>
  </p:cSld>
  <p:clrMapOvr>
    <a:masterClrMapping/>
  </p:clrMapOvr>
  <mc:AlternateContent xmlns:mc="http://schemas.openxmlformats.org/markup-compatibility/2006">
    <mc:Choice xmlns:p14="http://schemas.microsoft.com/office/powerpoint/2010/main" Requires="p14">
      <p:transition spd="slow" p14:dur="4500" advTm="4126"/>
    </mc:Choice>
    <mc:Fallback>
      <p:transition spd="slow" advTm="4126"/>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4029B4-2C34-4675-9748-6B788C6C045F}"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49699E-8593-4BC5-AF5F-7F5BEDF17DA5}" type="slidenum">
              <a:rPr lang="en-IN" smtClean="0"/>
              <a:t>‹#›</a:t>
            </a:fld>
            <a:endParaRPr lang="en-IN"/>
          </a:p>
        </p:txBody>
      </p:sp>
    </p:spTree>
    <p:extLst>
      <p:ext uri="{BB962C8B-B14F-4D97-AF65-F5344CB8AC3E}">
        <p14:creationId xmlns:p14="http://schemas.microsoft.com/office/powerpoint/2010/main" val="3371697033"/>
      </p:ext>
    </p:extLst>
  </p:cSld>
  <p:clrMapOvr>
    <a:masterClrMapping/>
  </p:clrMapOvr>
  <mc:AlternateContent xmlns:mc="http://schemas.openxmlformats.org/markup-compatibility/2006">
    <mc:Choice xmlns:p14="http://schemas.microsoft.com/office/powerpoint/2010/main" Requires="p14">
      <p:transition spd="slow" p14:dur="4500" advTm="4126"/>
    </mc:Choice>
    <mc:Fallback>
      <p:transition spd="slow" advTm="4126"/>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4029B4-2C34-4675-9748-6B788C6C045F}"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49699E-8593-4BC5-AF5F-7F5BEDF17DA5}" type="slidenum">
              <a:rPr lang="en-IN" smtClean="0"/>
              <a:t>‹#›</a:t>
            </a:fld>
            <a:endParaRPr lang="en-IN"/>
          </a:p>
        </p:txBody>
      </p:sp>
    </p:spTree>
    <p:extLst>
      <p:ext uri="{BB962C8B-B14F-4D97-AF65-F5344CB8AC3E}">
        <p14:creationId xmlns:p14="http://schemas.microsoft.com/office/powerpoint/2010/main" val="1121490272"/>
      </p:ext>
    </p:extLst>
  </p:cSld>
  <p:clrMapOvr>
    <a:masterClrMapping/>
  </p:clrMapOvr>
  <mc:AlternateContent xmlns:mc="http://schemas.openxmlformats.org/markup-compatibility/2006">
    <mc:Choice xmlns:p14="http://schemas.microsoft.com/office/powerpoint/2010/main" Requires="p14">
      <p:transition spd="slow" p14:dur="4500" advTm="4126"/>
    </mc:Choice>
    <mc:Fallback>
      <p:transition spd="slow" advTm="4126"/>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24029B4-2C34-4675-9748-6B788C6C045F}" type="datetimeFigureOut">
              <a:rPr lang="en-IN" smtClean="0"/>
              <a:t>09-04-2025</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E49699E-8593-4BC5-AF5F-7F5BEDF17DA5}" type="slidenum">
              <a:rPr lang="en-IN" smtClean="0"/>
              <a:t>‹#›</a:t>
            </a:fld>
            <a:endParaRPr lang="en-IN"/>
          </a:p>
        </p:txBody>
      </p:sp>
    </p:spTree>
    <p:extLst>
      <p:ext uri="{BB962C8B-B14F-4D97-AF65-F5344CB8AC3E}">
        <p14:creationId xmlns:p14="http://schemas.microsoft.com/office/powerpoint/2010/main" val="3730490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4500" advTm="4126"/>
    </mc:Choice>
    <mc:Fallback>
      <p:transition spd="slow" advTm="4126"/>
    </mc:Fallback>
  </mc:AlternateConten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8DD9-B216-4893-A506-E9395A677285}"/>
              </a:ext>
            </a:extLst>
          </p:cNvPr>
          <p:cNvSpPr>
            <a:spLocks noGrp="1"/>
          </p:cNvSpPr>
          <p:nvPr>
            <p:ph type="ctrTitle"/>
          </p:nvPr>
        </p:nvSpPr>
        <p:spPr>
          <a:xfrm>
            <a:off x="1524000" y="645318"/>
            <a:ext cx="9144000" cy="1909763"/>
          </a:xfrm>
        </p:spPr>
        <p:txBody>
          <a:bodyPr>
            <a:normAutofit fontScale="90000"/>
          </a:bodyPr>
          <a:lstStyle/>
          <a:p>
            <a:r>
              <a:rPr lang="en-US"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Before we are going to Prepare the Visuals</a:t>
            </a:r>
            <a:endParaRPr lang="en-IN"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99628F4-C296-4BBE-BE7F-0FA64D0DE887}"/>
              </a:ext>
            </a:extLst>
          </p:cNvPr>
          <p:cNvSpPr>
            <a:spLocks noGrp="1"/>
          </p:cNvSpPr>
          <p:nvPr>
            <p:ph type="subTitle" idx="1"/>
          </p:nvPr>
        </p:nvSpPr>
        <p:spPr>
          <a:xfrm>
            <a:off x="1442720" y="2697798"/>
            <a:ext cx="9144000" cy="573722"/>
          </a:xfrm>
        </p:spPr>
        <p:txBody>
          <a:bodyPr>
            <a:normAutofit/>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Task is to Clean-up the Data which is provided</a:t>
            </a:r>
            <a:endPar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4E5CD297-B18B-4506-9E61-91A4089BE968}"/>
              </a:ext>
            </a:extLst>
          </p:cNvPr>
          <p:cNvSpPr txBox="1">
            <a:spLocks/>
          </p:cNvSpPr>
          <p:nvPr/>
        </p:nvSpPr>
        <p:spPr>
          <a:xfrm>
            <a:off x="4488140" y="3271520"/>
            <a:ext cx="3053159" cy="9245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600" dirty="0">
                <a:solidFill>
                  <a:schemeClr val="accent1">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Provided Data consists of </a:t>
            </a:r>
            <a:endParaRPr lang="en-IN" sz="2600" dirty="0">
              <a:solidFill>
                <a:schemeClr val="accent1">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3BC3D4CE-D944-4FC9-BC61-572074387B2E}"/>
              </a:ext>
            </a:extLst>
          </p:cNvPr>
          <p:cNvGraphicFramePr/>
          <p:nvPr>
            <p:extLst>
              <p:ext uri="{D42A27DB-BD31-4B8C-83A1-F6EECF244321}">
                <p14:modId xmlns:p14="http://schemas.microsoft.com/office/powerpoint/2010/main" val="2788372148"/>
              </p:ext>
            </p:extLst>
          </p:nvPr>
        </p:nvGraphicFramePr>
        <p:xfrm>
          <a:off x="1097280" y="4318000"/>
          <a:ext cx="9834880" cy="193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78652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4126">
        <p15:prstTrans prst="drape"/>
      </p:transition>
    </mc:Choice>
    <mc:Fallback>
      <p:transition spd="slow" advTm="412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C3F1E9-F27D-426F-AB6D-A4150FDB7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65" y="309127"/>
            <a:ext cx="10832615" cy="6239746"/>
          </a:xfrm>
          <a:prstGeom prst="rect">
            <a:avLst/>
          </a:prstGeom>
        </p:spPr>
      </p:pic>
    </p:spTree>
    <p:extLst>
      <p:ext uri="{BB962C8B-B14F-4D97-AF65-F5344CB8AC3E}">
        <p14:creationId xmlns:p14="http://schemas.microsoft.com/office/powerpoint/2010/main" val="978286013"/>
      </p:ext>
    </p:extLst>
  </p:cSld>
  <p:clrMapOvr>
    <a:masterClrMapping/>
  </p:clrMapOvr>
  <mc:AlternateContent xmlns:mc="http://schemas.openxmlformats.org/markup-compatibility/2006">
    <mc:Choice xmlns:p14="http://schemas.microsoft.com/office/powerpoint/2010/main" Requires="p14">
      <p:transition spd="slow" p14:dur="1600" advTm="4126">
        <p14:gallery dir="l"/>
      </p:transition>
    </mc:Choice>
    <mc:Fallback>
      <p:transition spd="slow" advTm="4126">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8C25-8F19-40CB-8990-9094C09B3442}"/>
              </a:ext>
            </a:extLst>
          </p:cNvPr>
          <p:cNvSpPr>
            <a:spLocks noGrp="1"/>
          </p:cNvSpPr>
          <p:nvPr>
            <p:ph type="ctrTitle"/>
          </p:nvPr>
        </p:nvSpPr>
        <p:spPr>
          <a:xfrm>
            <a:off x="7731760" y="530146"/>
            <a:ext cx="3620136" cy="863282"/>
          </a:xfrm>
        </p:spPr>
        <p:txBody>
          <a:bodyPr>
            <a:normAutofit fontScale="90000"/>
          </a:bodyPr>
          <a:lstStyle/>
          <a:p>
            <a:r>
              <a:rPr lang="en-IN" sz="5300" b="1" dirty="0">
                <a:latin typeface="Times New Roman" panose="02020603050405020304" pitchFamily="18" charset="0"/>
                <a:cs typeface="Times New Roman" panose="02020603050405020304" pitchFamily="18" charset="0"/>
              </a:rPr>
              <a:t>Question</a:t>
            </a:r>
            <a:r>
              <a:rPr lang="en-IN" b="1" dirty="0">
                <a:latin typeface="Times New Roman" panose="02020603050405020304" pitchFamily="18" charset="0"/>
                <a:cs typeface="Times New Roman" panose="02020603050405020304" pitchFamily="18" charset="0"/>
              </a:rPr>
              <a:t> 4</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3CEA70A-8BC5-4B96-B554-3B5389B44BD2}"/>
              </a:ext>
            </a:extLst>
          </p:cNvPr>
          <p:cNvSpPr>
            <a:spLocks noGrp="1"/>
          </p:cNvSpPr>
          <p:nvPr>
            <p:ph type="subTitle" idx="1"/>
          </p:nvPr>
        </p:nvSpPr>
        <p:spPr>
          <a:xfrm>
            <a:off x="3992879" y="1393428"/>
            <a:ext cx="7477761" cy="4763532"/>
          </a:xfrm>
        </p:spPr>
        <p:txBody>
          <a:bodyPr>
            <a:noAutofit/>
          </a:bodyPr>
          <a:lstStyle/>
          <a:p>
            <a:pPr algn="l"/>
            <a:r>
              <a:rPr lang="en-IN" sz="2600" dirty="0">
                <a:latin typeface="Times New Roman" panose="02020603050405020304" pitchFamily="18" charset="0"/>
                <a:cs typeface="Times New Roman" panose="02020603050405020304" pitchFamily="18" charset="0"/>
              </a:rPr>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p>
        </p:txBody>
      </p:sp>
      <p:pic>
        <p:nvPicPr>
          <p:cNvPr id="16" name="Graphic 15" descr="Programmer">
            <a:extLst>
              <a:ext uri="{FF2B5EF4-FFF2-40B4-BE49-F238E27FC236}">
                <a16:creationId xmlns:a16="http://schemas.microsoft.com/office/drawing/2014/main" id="{D28E8950-724D-42A7-A1B1-38C60F6286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3440" y="1255078"/>
            <a:ext cx="3215322" cy="3459162"/>
          </a:xfrm>
          <a:prstGeom prst="rect">
            <a:avLst/>
          </a:prstGeom>
        </p:spPr>
      </p:pic>
    </p:spTree>
    <p:extLst>
      <p:ext uri="{BB962C8B-B14F-4D97-AF65-F5344CB8AC3E}">
        <p14:creationId xmlns:p14="http://schemas.microsoft.com/office/powerpoint/2010/main" val="21455447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4126">
        <p15:prstTrans prst="fracture"/>
      </p:transition>
    </mc:Choice>
    <mc:Fallback>
      <p:transition spd="slow" advTm="412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E39065-5FA6-4669-82FE-D9FE9298A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376" y="293221"/>
            <a:ext cx="10127247" cy="6120000"/>
          </a:xfrm>
          <a:prstGeom prst="rect">
            <a:avLst/>
          </a:prstGeom>
        </p:spPr>
      </p:pic>
    </p:spTree>
    <p:extLst>
      <p:ext uri="{BB962C8B-B14F-4D97-AF65-F5344CB8AC3E}">
        <p14:creationId xmlns:p14="http://schemas.microsoft.com/office/powerpoint/2010/main" val="1996242221"/>
      </p:ext>
    </p:extLst>
  </p:cSld>
  <p:clrMapOvr>
    <a:masterClrMapping/>
  </p:clrMapOvr>
  <mc:AlternateContent xmlns:mc="http://schemas.openxmlformats.org/markup-compatibility/2006">
    <mc:Choice xmlns:p14="http://schemas.microsoft.com/office/powerpoint/2010/main" Requires="p14">
      <p:transition spd="slow" p14:dur="1600" advTm="4126">
        <p14:gallery dir="l"/>
      </p:transition>
    </mc:Choice>
    <mc:Fallback>
      <p:transition spd="slow" advTm="4126">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707A-8C00-4416-BE8F-03DB2FC35D25}"/>
              </a:ext>
            </a:extLst>
          </p:cNvPr>
          <p:cNvSpPr>
            <a:spLocks noGrp="1"/>
          </p:cNvSpPr>
          <p:nvPr>
            <p:ph type="title"/>
          </p:nvPr>
        </p:nvSpPr>
        <p:spPr>
          <a:xfrm>
            <a:off x="675640" y="975360"/>
            <a:ext cx="10515600" cy="3119120"/>
          </a:xfrm>
        </p:spPr>
        <p:txBody>
          <a:bodyPr>
            <a:normAutofit/>
          </a:bodyPr>
          <a:lstStyle/>
          <a:p>
            <a:pPr algn="ctr"/>
            <a:r>
              <a:rPr lang="en-US" sz="8000" b="1" dirty="0">
                <a:latin typeface="Times New Roman" panose="02020603050405020304" pitchFamily="18" charset="0"/>
                <a:cs typeface="Times New Roman" panose="02020603050405020304" pitchFamily="18" charset="0"/>
              </a:rPr>
              <a:t>Here’s the Dash board for Analysis</a:t>
            </a:r>
            <a:endParaRPr lang="en-IN" sz="8000" b="1" dirty="0">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59EB0B70-79F8-4341-94F2-1B2766A551E8}"/>
              </a:ext>
            </a:extLst>
          </p:cNvPr>
          <p:cNvSpPr/>
          <p:nvPr/>
        </p:nvSpPr>
        <p:spPr>
          <a:xfrm>
            <a:off x="3972560" y="4592320"/>
            <a:ext cx="3789680" cy="1391920"/>
          </a:xfrm>
          <a:prstGeom prst="rightArrow">
            <a:avLst>
              <a:gd name="adj1" fmla="val 50000"/>
              <a:gd name="adj2" fmla="val 78467"/>
            </a:avLst>
          </a:prstGeom>
          <a:solidFill>
            <a:schemeClr val="bg2">
              <a:lumMod val="50000"/>
            </a:schemeClr>
          </a:solidFill>
          <a:ln>
            <a:solidFill>
              <a:schemeClr val="bg2">
                <a:lumMod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5496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4126">
        <p15:prstTrans prst="fallOver"/>
      </p:transition>
    </mc:Choice>
    <mc:Fallback>
      <p:transition spd="slow" advTm="412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FE99EC-C4F9-46F0-9B65-3430CFEDC2C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61"/>
          <a:stretch/>
        </p:blipFill>
        <p:spPr>
          <a:xfrm>
            <a:off x="548640" y="369000"/>
            <a:ext cx="10739120" cy="6120000"/>
          </a:xfrm>
        </p:spPr>
      </p:pic>
    </p:spTree>
    <p:extLst>
      <p:ext uri="{BB962C8B-B14F-4D97-AF65-F5344CB8AC3E}">
        <p14:creationId xmlns:p14="http://schemas.microsoft.com/office/powerpoint/2010/main" val="4311855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5000">
        <p15:prstTrans prst="curtains"/>
      </p:transition>
    </mc:Choice>
    <mc:Fallback>
      <p:transition spd="slow"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8DF5F6-B7BE-4CC4-9DE5-9E47CA964500}"/>
              </a:ext>
            </a:extLst>
          </p:cNvPr>
          <p:cNvSpPr/>
          <p:nvPr/>
        </p:nvSpPr>
        <p:spPr>
          <a:xfrm>
            <a:off x="6591039" y="1467802"/>
            <a:ext cx="4876800" cy="2951798"/>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allout: Right Arrow 5">
            <a:extLst>
              <a:ext uri="{FF2B5EF4-FFF2-40B4-BE49-F238E27FC236}">
                <a16:creationId xmlns:a16="http://schemas.microsoft.com/office/drawing/2014/main" id="{5F1960DB-B6EE-45AF-9159-2195A960FFC3}"/>
              </a:ext>
            </a:extLst>
          </p:cNvPr>
          <p:cNvSpPr/>
          <p:nvPr/>
        </p:nvSpPr>
        <p:spPr>
          <a:xfrm>
            <a:off x="656540" y="1467802"/>
            <a:ext cx="5598160" cy="2951798"/>
          </a:xfrm>
          <a:prstGeom prst="rightArrowCallout">
            <a:avLst>
              <a:gd name="adj1" fmla="val 21386"/>
              <a:gd name="adj2" fmla="val 26727"/>
              <a:gd name="adj3" fmla="val 27029"/>
              <a:gd name="adj4" fmla="val 78201"/>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44F03421-145E-48A8-B328-0E4EC1063B97}"/>
              </a:ext>
            </a:extLst>
          </p:cNvPr>
          <p:cNvSpPr>
            <a:spLocks noGrp="1"/>
          </p:cNvSpPr>
          <p:nvPr>
            <p:ph type="ctrTitle"/>
          </p:nvPr>
        </p:nvSpPr>
        <p:spPr>
          <a:xfrm>
            <a:off x="1361440" y="589279"/>
            <a:ext cx="9144000" cy="878523"/>
          </a:xfrm>
        </p:spPr>
        <p:txBody>
          <a:bodyPr>
            <a:normAutofit/>
          </a:bodyPr>
          <a:lstStyle/>
          <a:p>
            <a:r>
              <a:rPr lang="en-US" sz="5500" b="1" dirty="0">
                <a:latin typeface="Times New Roman" panose="02020603050405020304" pitchFamily="18" charset="0"/>
                <a:cs typeface="Times New Roman" panose="02020603050405020304" pitchFamily="18" charset="0"/>
              </a:rPr>
              <a:t>DATA CLEANUP PROCESS</a:t>
            </a:r>
            <a:endParaRPr lang="en-IN" sz="5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68B7193-3A9A-41F8-9DC3-3EBAF8931033}"/>
              </a:ext>
            </a:extLst>
          </p:cNvPr>
          <p:cNvSpPr>
            <a:spLocks noGrp="1"/>
          </p:cNvSpPr>
          <p:nvPr>
            <p:ph type="subTitle" idx="1"/>
          </p:nvPr>
        </p:nvSpPr>
        <p:spPr>
          <a:xfrm>
            <a:off x="656540" y="1681162"/>
            <a:ext cx="4500880" cy="2657158"/>
          </a:xfrm>
        </p:spPr>
        <p:txBody>
          <a:bodyPr>
            <a:normAutofit lnSpcReduction="10000"/>
          </a:bodyPr>
          <a:lstStyle/>
          <a:p>
            <a:pPr marL="342900" indent="-342900" algn="l">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The data contains some returns to the store which are provided in negative quantities.</a:t>
            </a:r>
          </a:p>
          <a:p>
            <a:pPr marL="342900" indent="-342900" algn="l">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There are unit prices which were input in error and some zero (0) values.</a:t>
            </a:r>
          </a:p>
        </p:txBody>
      </p:sp>
      <p:sp>
        <p:nvSpPr>
          <p:cNvPr id="4" name="Subtitle 2">
            <a:extLst>
              <a:ext uri="{FF2B5EF4-FFF2-40B4-BE49-F238E27FC236}">
                <a16:creationId xmlns:a16="http://schemas.microsoft.com/office/drawing/2014/main" id="{C7BB8080-7D92-45A7-B75F-D9D613A1C892}"/>
              </a:ext>
            </a:extLst>
          </p:cNvPr>
          <p:cNvSpPr txBox="1">
            <a:spLocks/>
          </p:cNvSpPr>
          <p:nvPr/>
        </p:nvSpPr>
        <p:spPr>
          <a:xfrm>
            <a:off x="6591039" y="1702118"/>
            <a:ext cx="4798321" cy="24228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u="sng" dirty="0">
                <a:latin typeface="Times New Roman" panose="02020603050405020304" pitchFamily="18" charset="0"/>
                <a:cs typeface="Times New Roman" panose="02020603050405020304" pitchFamily="18" charset="0"/>
              </a:rPr>
              <a:t>Using the Power Query (Power BI):</a:t>
            </a:r>
          </a:p>
          <a:p>
            <a:pPr marL="457200" indent="-457200" algn="l">
              <a:buFont typeface="+mj-lt"/>
              <a:buAutoNum type="arabicPeriod"/>
            </a:pPr>
            <a:r>
              <a:rPr lang="en-US" sz="2000" dirty="0">
                <a:latin typeface="Times New Roman" panose="02020603050405020304" pitchFamily="18" charset="0"/>
                <a:cs typeface="Times New Roman" panose="02020603050405020304" pitchFamily="18" charset="0"/>
              </a:rPr>
              <a:t>T</a:t>
            </a:r>
            <a:r>
              <a:rPr lang="en-IN" sz="2200" dirty="0">
                <a:latin typeface="Times New Roman" panose="02020603050405020304" pitchFamily="18" charset="0"/>
                <a:cs typeface="Times New Roman" panose="02020603050405020304" pitchFamily="18" charset="0"/>
              </a:rPr>
              <a:t>he quantity which are having below 1 unit(i.e., 0 and negative values) removed.</a:t>
            </a:r>
          </a:p>
          <a:p>
            <a:pPr marL="457200" indent="-457200" algn="l">
              <a:buFont typeface="+mj-lt"/>
              <a:buAutoNum type="arabicPeriod"/>
            </a:pPr>
            <a:r>
              <a:rPr lang="en-US" sz="2200" dirty="0">
                <a:latin typeface="Times New Roman" panose="02020603050405020304" pitchFamily="18" charset="0"/>
                <a:cs typeface="Times New Roman" panose="02020603050405020304" pitchFamily="18" charset="0"/>
              </a:rPr>
              <a:t>Which is</a:t>
            </a:r>
            <a:r>
              <a:rPr lang="en-IN" sz="2200" dirty="0">
                <a:latin typeface="Times New Roman" panose="02020603050405020304" pitchFamily="18" charset="0"/>
                <a:cs typeface="Times New Roman" panose="02020603050405020304" pitchFamily="18" charset="0"/>
              </a:rPr>
              <a:t> having Unit price of below and equal to $0 has been removed.</a:t>
            </a:r>
          </a:p>
        </p:txBody>
      </p:sp>
      <p:sp>
        <p:nvSpPr>
          <p:cNvPr id="8" name="Rectangle: Rounded Corners 7">
            <a:extLst>
              <a:ext uri="{FF2B5EF4-FFF2-40B4-BE49-F238E27FC236}">
                <a16:creationId xmlns:a16="http://schemas.microsoft.com/office/drawing/2014/main" id="{33790A03-A6A4-4040-9194-5A6047474EFF}"/>
              </a:ext>
            </a:extLst>
          </p:cNvPr>
          <p:cNvSpPr/>
          <p:nvPr/>
        </p:nvSpPr>
        <p:spPr>
          <a:xfrm>
            <a:off x="741680" y="4937760"/>
            <a:ext cx="9987280" cy="1330961"/>
          </a:xfrm>
          <a:prstGeom prst="roundRect">
            <a:avLst>
              <a:gd name="adj" fmla="val 50000"/>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56E4EAE5-B834-4556-AB66-2F16A72512C6}"/>
              </a:ext>
            </a:extLst>
          </p:cNvPr>
          <p:cNvSpPr/>
          <p:nvPr/>
        </p:nvSpPr>
        <p:spPr>
          <a:xfrm>
            <a:off x="2076462" y="5024095"/>
            <a:ext cx="8039075" cy="1200329"/>
          </a:xfrm>
          <a:prstGeom prst="rect">
            <a:avLst/>
          </a:prstGeom>
          <a:noFill/>
        </p:spPr>
        <p:txBody>
          <a:bodyPr wrap="square" lIns="91440" tIns="45720" rIns="91440" bIns="45720">
            <a:spAutoFit/>
          </a:bodyPr>
          <a:lstStyle/>
          <a:p>
            <a:pPr algn="ctr"/>
            <a:r>
              <a:rPr lang="en-US" sz="3600" b="0" cap="none" spc="0" dirty="0">
                <a:ln w="0"/>
                <a:solidFill>
                  <a:srgbClr val="002060"/>
                </a:solidFill>
                <a:effectLst>
                  <a:outerShdw blurRad="50800" dist="38100" dir="5400000" algn="t" rotWithShape="0">
                    <a:prstClr val="black">
                      <a:alpha val="40000"/>
                    </a:prstClr>
                  </a:outerShdw>
                </a:effectLst>
              </a:rPr>
              <a:t>Generated Revenue Column which is most important for the analysis</a:t>
            </a:r>
          </a:p>
        </p:txBody>
      </p:sp>
    </p:spTree>
    <p:extLst>
      <p:ext uri="{BB962C8B-B14F-4D97-AF65-F5344CB8AC3E}">
        <p14:creationId xmlns:p14="http://schemas.microsoft.com/office/powerpoint/2010/main" val="2757323605"/>
      </p:ext>
    </p:extLst>
  </p:cSld>
  <p:clrMapOvr>
    <a:masterClrMapping/>
  </p:clrMapOvr>
  <mc:AlternateContent xmlns:mc="http://schemas.openxmlformats.org/markup-compatibility/2006">
    <mc:Choice xmlns:p14="http://schemas.microsoft.com/office/powerpoint/2010/main" Requires="p14">
      <p:transition spd="slow" p14:dur="4400" advTm="4126">
        <p14:honeycomb/>
      </p:transition>
    </mc:Choice>
    <mc:Fallback>
      <p:transition spd="slow" advTm="412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F3AC85-B845-4C2E-9DD8-7160A181C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 y="528320"/>
            <a:ext cx="10901680" cy="6022308"/>
          </a:xfrm>
          <a:prstGeom prst="rect">
            <a:avLst/>
          </a:prstGeom>
        </p:spPr>
      </p:pic>
    </p:spTree>
    <p:extLst>
      <p:ext uri="{BB962C8B-B14F-4D97-AF65-F5344CB8AC3E}">
        <p14:creationId xmlns:p14="http://schemas.microsoft.com/office/powerpoint/2010/main" val="3963278752"/>
      </p:ext>
    </p:extLst>
  </p:cSld>
  <p:clrMapOvr>
    <a:masterClrMapping/>
  </p:clrMapOvr>
  <mc:AlternateContent xmlns:mc="http://schemas.openxmlformats.org/markup-compatibility/2006">
    <mc:Choice xmlns:p14="http://schemas.microsoft.com/office/powerpoint/2010/main" Requires="p14">
      <p:transition spd="slow" p14:dur="3000" advTm="4126">
        <p14:shred/>
      </p:transition>
    </mc:Choice>
    <mc:Fallback>
      <p:transition spd="slow" advTm="412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0CD8DD-C6C6-48F5-8ED0-19A9B6CFC0FE}"/>
              </a:ext>
            </a:extLst>
          </p:cNvPr>
          <p:cNvSpPr/>
          <p:nvPr/>
        </p:nvSpPr>
        <p:spPr>
          <a:xfrm>
            <a:off x="2334157" y="2124055"/>
            <a:ext cx="8120483" cy="2554545"/>
          </a:xfrm>
          <a:prstGeom prst="rect">
            <a:avLst/>
          </a:prstGeom>
          <a:noFill/>
        </p:spPr>
        <p:txBody>
          <a:bodyPr wrap="square" lIns="91440" tIns="45720" rIns="91440" bIns="45720">
            <a:spAutoFit/>
          </a:bodyPr>
          <a:lstStyle/>
          <a:p>
            <a:pPr algn="ctr"/>
            <a:r>
              <a:rPr lang="en-US" sz="8000" b="1" cap="none" spc="0" dirty="0">
                <a:ln w="0"/>
                <a:solidFill>
                  <a:schemeClr val="tx1"/>
                </a:solidFill>
                <a:effectLst>
                  <a:glow rad="38100">
                    <a:schemeClr val="accent1">
                      <a:lumMod val="50000"/>
                      <a:alpha val="30000"/>
                    </a:schemeClr>
                  </a:glow>
                  <a:outerShdw blurRad="38100" dist="19050" dir="2700000" algn="tl" rotWithShape="0">
                    <a:schemeClr val="dk1">
                      <a:alpha val="40000"/>
                    </a:schemeClr>
                  </a:outerShdw>
                  <a:reflection blurRad="76200" stA="19000" endPos="60000" dist="25400" dir="5400000" sy="-100000" algn="bl" rotWithShape="0"/>
                </a:effectLst>
                <a:latin typeface="Times New Roman" panose="02020603050405020304" pitchFamily="18" charset="0"/>
                <a:cs typeface="Times New Roman" panose="02020603050405020304" pitchFamily="18" charset="0"/>
              </a:rPr>
              <a:t>Now time for the Visualization Part</a:t>
            </a:r>
          </a:p>
        </p:txBody>
      </p:sp>
    </p:spTree>
    <p:extLst>
      <p:ext uri="{BB962C8B-B14F-4D97-AF65-F5344CB8AC3E}">
        <p14:creationId xmlns:p14="http://schemas.microsoft.com/office/powerpoint/2010/main" val="664789536"/>
      </p:ext>
    </p:extLst>
  </p:cSld>
  <p:clrMapOvr>
    <a:masterClrMapping/>
  </p:clrMapOvr>
  <mc:AlternateContent xmlns:mc="http://schemas.openxmlformats.org/markup-compatibility/2006">
    <mc:Choice xmlns:p14="http://schemas.microsoft.com/office/powerpoint/2010/main" Requires="p14">
      <p:transition spd="slow" p14:dur="3400" advTm="4126">
        <p14:reveal/>
      </p:transition>
    </mc:Choice>
    <mc:Fallback>
      <p:transition spd="slow" advTm="412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8C25-8F19-40CB-8990-9094C09B3442}"/>
              </a:ext>
            </a:extLst>
          </p:cNvPr>
          <p:cNvSpPr>
            <a:spLocks noGrp="1"/>
          </p:cNvSpPr>
          <p:nvPr>
            <p:ph type="ctrTitle"/>
          </p:nvPr>
        </p:nvSpPr>
        <p:spPr>
          <a:xfrm>
            <a:off x="7498080" y="619760"/>
            <a:ext cx="3972561" cy="863282"/>
          </a:xfrm>
        </p:spPr>
        <p:txBody>
          <a:bodyPr>
            <a:normAutofit fontScale="90000"/>
          </a:bodyPr>
          <a:lstStyle/>
          <a:p>
            <a:r>
              <a:rPr lang="en-IN" b="1" dirty="0">
                <a:latin typeface="Times New Roman" panose="02020603050405020304" pitchFamily="18" charset="0"/>
                <a:cs typeface="Times New Roman" panose="02020603050405020304" pitchFamily="18" charset="0"/>
              </a:rPr>
              <a:t>Question 1</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3CEA70A-8BC5-4B96-B554-3B5389B44BD2}"/>
              </a:ext>
            </a:extLst>
          </p:cNvPr>
          <p:cNvSpPr>
            <a:spLocks noGrp="1"/>
          </p:cNvSpPr>
          <p:nvPr>
            <p:ph type="subTitle" idx="1"/>
          </p:nvPr>
        </p:nvSpPr>
        <p:spPr>
          <a:xfrm>
            <a:off x="4470400" y="1610678"/>
            <a:ext cx="7000241" cy="4404042"/>
          </a:xfrm>
        </p:spPr>
        <p:txBody>
          <a:bodyPr>
            <a:noAutofit/>
          </a:bodyPr>
          <a:lstStyle/>
          <a:p>
            <a:pPr algn="l"/>
            <a:r>
              <a:rPr lang="en-IN" sz="3200" dirty="0">
                <a:latin typeface="Times New Roman" panose="02020603050405020304" pitchFamily="18" charset="0"/>
                <a:cs typeface="Times New Roman" panose="02020603050405020304" pitchFamily="18" charset="0"/>
              </a:rPr>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p>
          <a:p>
            <a:endParaRPr lang="en-IN" sz="3200" dirty="0">
              <a:latin typeface="Times New Roman" panose="02020603050405020304" pitchFamily="18" charset="0"/>
              <a:cs typeface="Times New Roman" panose="02020603050405020304" pitchFamily="18" charset="0"/>
            </a:endParaRPr>
          </a:p>
        </p:txBody>
      </p:sp>
      <p:pic>
        <p:nvPicPr>
          <p:cNvPr id="16" name="Graphic 15" descr="Programmer">
            <a:extLst>
              <a:ext uri="{FF2B5EF4-FFF2-40B4-BE49-F238E27FC236}">
                <a16:creationId xmlns:a16="http://schemas.microsoft.com/office/drawing/2014/main" id="{D28E8950-724D-42A7-A1B1-38C60F6286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3440" y="1255078"/>
            <a:ext cx="3215322" cy="3459162"/>
          </a:xfrm>
          <a:prstGeom prst="rect">
            <a:avLst/>
          </a:prstGeom>
        </p:spPr>
      </p:pic>
    </p:spTree>
    <p:extLst>
      <p:ext uri="{BB962C8B-B14F-4D97-AF65-F5344CB8AC3E}">
        <p14:creationId xmlns:p14="http://schemas.microsoft.com/office/powerpoint/2010/main" val="31694545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4126">
        <p15:prstTrans prst="fracture"/>
      </p:transition>
    </mc:Choice>
    <mc:Fallback>
      <p:transition spd="slow" advTm="412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7072B8-209D-4458-9803-28858C1A5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709" y="712465"/>
            <a:ext cx="10377091" cy="5760000"/>
          </a:xfrm>
          <a:prstGeom prst="rect">
            <a:avLst/>
          </a:prstGeom>
        </p:spPr>
      </p:pic>
    </p:spTree>
    <p:extLst>
      <p:ext uri="{BB962C8B-B14F-4D97-AF65-F5344CB8AC3E}">
        <p14:creationId xmlns:p14="http://schemas.microsoft.com/office/powerpoint/2010/main" val="1796458075"/>
      </p:ext>
    </p:extLst>
  </p:cSld>
  <p:clrMapOvr>
    <a:masterClrMapping/>
  </p:clrMapOvr>
  <mc:AlternateContent xmlns:mc="http://schemas.openxmlformats.org/markup-compatibility/2006">
    <mc:Choice xmlns:p14="http://schemas.microsoft.com/office/powerpoint/2010/main" Requires="p14">
      <p:transition spd="slow" p14:dur="1600" advTm="4126">
        <p14:gallery dir="l"/>
      </p:transition>
    </mc:Choice>
    <mc:Fallback>
      <p:transition spd="slow" advTm="412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8C25-8F19-40CB-8990-9094C09B3442}"/>
              </a:ext>
            </a:extLst>
          </p:cNvPr>
          <p:cNvSpPr>
            <a:spLocks noGrp="1"/>
          </p:cNvSpPr>
          <p:nvPr>
            <p:ph type="ctrTitle"/>
          </p:nvPr>
        </p:nvSpPr>
        <p:spPr>
          <a:xfrm>
            <a:off x="7406640" y="800099"/>
            <a:ext cx="4064001" cy="1109663"/>
          </a:xfrm>
        </p:spPr>
        <p:txBody>
          <a:bodyPr>
            <a:normAutofit fontScale="90000"/>
          </a:bodyPr>
          <a:lstStyle/>
          <a:p>
            <a:r>
              <a:rPr lang="en-IN" b="1" dirty="0">
                <a:latin typeface="Times New Roman" panose="02020603050405020304" pitchFamily="18" charset="0"/>
                <a:cs typeface="Times New Roman" panose="02020603050405020304" pitchFamily="18" charset="0"/>
              </a:rPr>
              <a:t>Question 2</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3CEA70A-8BC5-4B96-B554-3B5389B44BD2}"/>
              </a:ext>
            </a:extLst>
          </p:cNvPr>
          <p:cNvSpPr>
            <a:spLocks noGrp="1"/>
          </p:cNvSpPr>
          <p:nvPr>
            <p:ph type="subTitle" idx="1"/>
          </p:nvPr>
        </p:nvSpPr>
        <p:spPr>
          <a:xfrm>
            <a:off x="4470400" y="2017078"/>
            <a:ext cx="7000241" cy="3794442"/>
          </a:xfrm>
        </p:spPr>
        <p:txBody>
          <a:bodyPr>
            <a:normAutofit/>
          </a:bodyPr>
          <a:lstStyle/>
          <a:p>
            <a:pPr algn="l"/>
            <a:r>
              <a:rPr lang="en-IN" sz="3200" dirty="0">
                <a:latin typeface="Times New Roman" panose="02020603050405020304" pitchFamily="18" charset="0"/>
                <a:cs typeface="Times New Roman" panose="02020603050405020304" pitchFamily="18" charset="0"/>
              </a:rPr>
              <a:t>The CMO is interested in viewing the top 10 countries which are generating the highest revenue. Additionally, the CMO is also interested in viewing the quantity sold along with the revenue generated. The CMO does not want to have the United Kingdom in this visual.</a:t>
            </a:r>
          </a:p>
        </p:txBody>
      </p:sp>
      <p:pic>
        <p:nvPicPr>
          <p:cNvPr id="16" name="Graphic 15" descr="Programmer">
            <a:extLst>
              <a:ext uri="{FF2B5EF4-FFF2-40B4-BE49-F238E27FC236}">
                <a16:creationId xmlns:a16="http://schemas.microsoft.com/office/drawing/2014/main" id="{D28E8950-724D-42A7-A1B1-38C60F6286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3440" y="1255078"/>
            <a:ext cx="3215322" cy="3459162"/>
          </a:xfrm>
          <a:prstGeom prst="rect">
            <a:avLst/>
          </a:prstGeom>
        </p:spPr>
      </p:pic>
    </p:spTree>
    <p:extLst>
      <p:ext uri="{BB962C8B-B14F-4D97-AF65-F5344CB8AC3E}">
        <p14:creationId xmlns:p14="http://schemas.microsoft.com/office/powerpoint/2010/main" val="10405380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4126">
        <p15:prstTrans prst="fracture"/>
      </p:transition>
    </mc:Choice>
    <mc:Fallback>
      <p:transition spd="slow" advTm="4126">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C42A25-0756-426D-A7A9-3FA133FAA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941" y="342426"/>
            <a:ext cx="10696140" cy="6120000"/>
          </a:xfrm>
          <a:prstGeom prst="rect">
            <a:avLst/>
          </a:prstGeom>
        </p:spPr>
      </p:pic>
    </p:spTree>
    <p:extLst>
      <p:ext uri="{BB962C8B-B14F-4D97-AF65-F5344CB8AC3E}">
        <p14:creationId xmlns:p14="http://schemas.microsoft.com/office/powerpoint/2010/main" val="251742324"/>
      </p:ext>
    </p:extLst>
  </p:cSld>
  <p:clrMapOvr>
    <a:masterClrMapping/>
  </p:clrMapOvr>
  <mc:AlternateContent xmlns:mc="http://schemas.openxmlformats.org/markup-compatibility/2006">
    <mc:Choice xmlns:p14="http://schemas.microsoft.com/office/powerpoint/2010/main" Requires="p14">
      <p:transition spd="slow" p14:dur="1600" advTm="4126">
        <p14:gallery dir="l"/>
      </p:transition>
    </mc:Choice>
    <mc:Fallback>
      <p:transition spd="slow" advTm="412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8C25-8F19-40CB-8990-9094C09B3442}"/>
              </a:ext>
            </a:extLst>
          </p:cNvPr>
          <p:cNvSpPr>
            <a:spLocks noGrp="1"/>
          </p:cNvSpPr>
          <p:nvPr>
            <p:ph type="ctrTitle"/>
          </p:nvPr>
        </p:nvSpPr>
        <p:spPr>
          <a:xfrm>
            <a:off x="7559040" y="640080"/>
            <a:ext cx="3911601" cy="863282"/>
          </a:xfrm>
        </p:spPr>
        <p:txBody>
          <a:bodyPr>
            <a:normAutofit fontScale="90000"/>
          </a:bodyPr>
          <a:lstStyle/>
          <a:p>
            <a:r>
              <a:rPr lang="en-IN" b="1" dirty="0">
                <a:latin typeface="Times New Roman" panose="02020603050405020304" pitchFamily="18" charset="0"/>
                <a:cs typeface="Times New Roman" panose="02020603050405020304" pitchFamily="18" charset="0"/>
              </a:rPr>
              <a:t>Question 3</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3CEA70A-8BC5-4B96-B554-3B5389B44BD2}"/>
              </a:ext>
            </a:extLst>
          </p:cNvPr>
          <p:cNvSpPr>
            <a:spLocks noGrp="1"/>
          </p:cNvSpPr>
          <p:nvPr>
            <p:ph type="subTitle" idx="1"/>
          </p:nvPr>
        </p:nvSpPr>
        <p:spPr>
          <a:xfrm>
            <a:off x="4470400" y="1503362"/>
            <a:ext cx="7000241" cy="4480878"/>
          </a:xfrm>
        </p:spPr>
        <p:txBody>
          <a:bodyPr>
            <a:noAutofit/>
          </a:bodyPr>
          <a:lstStyle/>
          <a:p>
            <a:pPr algn="l"/>
            <a:r>
              <a:rPr lang="en-IN" sz="3200" dirty="0">
                <a:latin typeface="Times New Roman" panose="02020603050405020304" pitchFamily="18" charset="0"/>
                <a:cs typeface="Times New Roman" panose="02020603050405020304" pitchFamily="18" charset="0"/>
              </a:rPr>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p>
        </p:txBody>
      </p:sp>
      <p:pic>
        <p:nvPicPr>
          <p:cNvPr id="16" name="Graphic 15" descr="Programmer">
            <a:extLst>
              <a:ext uri="{FF2B5EF4-FFF2-40B4-BE49-F238E27FC236}">
                <a16:creationId xmlns:a16="http://schemas.microsoft.com/office/drawing/2014/main" id="{D28E8950-724D-42A7-A1B1-38C60F6286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3440" y="1255078"/>
            <a:ext cx="3215322" cy="3459162"/>
          </a:xfrm>
          <a:prstGeom prst="rect">
            <a:avLst/>
          </a:prstGeom>
        </p:spPr>
      </p:pic>
    </p:spTree>
    <p:extLst>
      <p:ext uri="{BB962C8B-B14F-4D97-AF65-F5344CB8AC3E}">
        <p14:creationId xmlns:p14="http://schemas.microsoft.com/office/powerpoint/2010/main" val="22512639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4126">
        <p15:prstTrans prst="fracture"/>
      </p:transition>
    </mc:Choice>
    <mc:Fallback>
      <p:transition spd="slow" advTm="4126">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178</TotalTime>
  <Words>467</Words>
  <Application>Microsoft Office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Times New Roman</vt:lpstr>
      <vt:lpstr>Wingdings 2</vt:lpstr>
      <vt:lpstr>View</vt:lpstr>
      <vt:lpstr>Before we are going to Prepare the Visuals</vt:lpstr>
      <vt:lpstr>DATA CLEANUP PROCESS</vt:lpstr>
      <vt:lpstr>PowerPoint Presentation</vt:lpstr>
      <vt:lpstr>PowerPoint Presentation</vt:lpstr>
      <vt:lpstr>Question 1</vt:lpstr>
      <vt:lpstr>PowerPoint Presentation</vt:lpstr>
      <vt:lpstr>Question 2</vt:lpstr>
      <vt:lpstr>PowerPoint Presentation</vt:lpstr>
      <vt:lpstr>Question 3</vt:lpstr>
      <vt:lpstr>PowerPoint Presentation</vt:lpstr>
      <vt:lpstr>Question 4</vt:lpstr>
      <vt:lpstr>PowerPoint Presentation</vt:lpstr>
      <vt:lpstr>Here’s the Dash board for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1</dc:title>
  <dc:creator>dell</dc:creator>
  <cp:lastModifiedBy>dell</cp:lastModifiedBy>
  <cp:revision>11</cp:revision>
  <dcterms:created xsi:type="dcterms:W3CDTF">2025-04-09T02:39:19Z</dcterms:created>
  <dcterms:modified xsi:type="dcterms:W3CDTF">2025-04-09T05:37:22Z</dcterms:modified>
</cp:coreProperties>
</file>