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15" r:id="rId3"/>
    <p:sldId id="316" r:id="rId4"/>
    <p:sldId id="303" r:id="rId5"/>
    <p:sldId id="318" r:id="rId6"/>
    <p:sldId id="320" r:id="rId7"/>
    <p:sldId id="321" r:id="rId8"/>
    <p:sldId id="323" r:id="rId9"/>
    <p:sldId id="326" r:id="rId10"/>
    <p:sldId id="322" r:id="rId11"/>
    <p:sldId id="324" r:id="rId12"/>
    <p:sldId id="319" r:id="rId13"/>
    <p:sldId id="317" r:id="rId14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 varScale="1">
        <p:scale>
          <a:sx n="77" d="100"/>
          <a:sy n="77" d="100"/>
        </p:scale>
        <p:origin x="96" y="10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2018 - 19 Phase II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72557-76BA-41F3-80B7-1C8DA4668134}" type="datetimeFigureOut">
              <a:rPr lang="en-US" smtClean="0"/>
              <a:t>20-Dec-20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FEFF5-99F1-4A28-A2CB-A6C4C664F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90444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r>
              <a:rPr lang="en-US"/>
              <a:t>2018 - 19 Phase II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A8ADFD5B-A66C-449C-B6E8-FB716D07777D}" type="datetimeFigureOut">
              <a:rPr lang="en-US" smtClean="0"/>
              <a:t>20-Dec-20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CA5D3BF3-D352-46FC-8343-31F56E673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5087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2018 - 19 Phase II</a:t>
            </a:r>
          </a:p>
        </p:txBody>
      </p:sp>
    </p:spTree>
    <p:extLst>
      <p:ext uri="{BB962C8B-B14F-4D97-AF65-F5344CB8AC3E}">
        <p14:creationId xmlns:p14="http://schemas.microsoft.com/office/powerpoint/2010/main" val="1751708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t>11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2018 - 19 Phase II</a:t>
            </a:r>
          </a:p>
        </p:txBody>
      </p:sp>
    </p:spTree>
    <p:extLst>
      <p:ext uri="{BB962C8B-B14F-4D97-AF65-F5344CB8AC3E}">
        <p14:creationId xmlns:p14="http://schemas.microsoft.com/office/powerpoint/2010/main" val="740606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t>12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2018 - 19 Phase II</a:t>
            </a:r>
          </a:p>
        </p:txBody>
      </p:sp>
    </p:spTree>
    <p:extLst>
      <p:ext uri="{BB962C8B-B14F-4D97-AF65-F5344CB8AC3E}">
        <p14:creationId xmlns:p14="http://schemas.microsoft.com/office/powerpoint/2010/main" val="3052149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2018 - 19 Phase II</a:t>
            </a:r>
          </a:p>
        </p:txBody>
      </p:sp>
    </p:spTree>
    <p:extLst>
      <p:ext uri="{BB962C8B-B14F-4D97-AF65-F5344CB8AC3E}">
        <p14:creationId xmlns:p14="http://schemas.microsoft.com/office/powerpoint/2010/main" val="3777095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t>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2018 - 19 Phase II</a:t>
            </a:r>
          </a:p>
        </p:txBody>
      </p:sp>
    </p:spTree>
    <p:extLst>
      <p:ext uri="{BB962C8B-B14F-4D97-AF65-F5344CB8AC3E}">
        <p14:creationId xmlns:p14="http://schemas.microsoft.com/office/powerpoint/2010/main" val="2736027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2018 - 19 Phase II</a:t>
            </a:r>
          </a:p>
        </p:txBody>
      </p:sp>
    </p:spTree>
    <p:extLst>
      <p:ext uri="{BB962C8B-B14F-4D97-AF65-F5344CB8AC3E}">
        <p14:creationId xmlns:p14="http://schemas.microsoft.com/office/powerpoint/2010/main" val="255005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2018 - 19 Phase II</a:t>
            </a:r>
          </a:p>
        </p:txBody>
      </p:sp>
    </p:spTree>
    <p:extLst>
      <p:ext uri="{BB962C8B-B14F-4D97-AF65-F5344CB8AC3E}">
        <p14:creationId xmlns:p14="http://schemas.microsoft.com/office/powerpoint/2010/main" val="3423323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2018 - 19 Phase II</a:t>
            </a:r>
          </a:p>
        </p:txBody>
      </p:sp>
    </p:spTree>
    <p:extLst>
      <p:ext uri="{BB962C8B-B14F-4D97-AF65-F5344CB8AC3E}">
        <p14:creationId xmlns:p14="http://schemas.microsoft.com/office/powerpoint/2010/main" val="3849600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2018 - 19 Phase II</a:t>
            </a:r>
          </a:p>
        </p:txBody>
      </p:sp>
    </p:spTree>
    <p:extLst>
      <p:ext uri="{BB962C8B-B14F-4D97-AF65-F5344CB8AC3E}">
        <p14:creationId xmlns:p14="http://schemas.microsoft.com/office/powerpoint/2010/main" val="1728462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2018 - 19 Phase II</a:t>
            </a:r>
          </a:p>
        </p:txBody>
      </p:sp>
    </p:spTree>
    <p:extLst>
      <p:ext uri="{BB962C8B-B14F-4D97-AF65-F5344CB8AC3E}">
        <p14:creationId xmlns:p14="http://schemas.microsoft.com/office/powerpoint/2010/main" val="774217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2018 - 19 Phase II</a:t>
            </a:r>
          </a:p>
        </p:txBody>
      </p:sp>
    </p:spTree>
    <p:extLst>
      <p:ext uri="{BB962C8B-B14F-4D97-AF65-F5344CB8AC3E}">
        <p14:creationId xmlns:p14="http://schemas.microsoft.com/office/powerpoint/2010/main" val="3934029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t>10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2018 - 19 Phase II</a:t>
            </a:r>
          </a:p>
        </p:txBody>
      </p:sp>
    </p:spTree>
    <p:extLst>
      <p:ext uri="{BB962C8B-B14F-4D97-AF65-F5344CB8AC3E}">
        <p14:creationId xmlns:p14="http://schemas.microsoft.com/office/powerpoint/2010/main" val="1967905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B09E-62B8-4931-A740-BCE383B263AD}" type="datetime1">
              <a:rPr lang="en-US" smtClean="0"/>
              <a:t>20-Dec-20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Department of CSE, Vemana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EEDB-C7E5-487B-BD7B-D545B5AB831F}" type="datetime1">
              <a:rPr lang="en-US" sz="1400" smtClean="0">
                <a:solidFill>
                  <a:schemeClr val="tx2"/>
                </a:solidFill>
              </a:rPr>
              <a:t>20-Dec-20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z="1400" dirty="0">
                <a:solidFill>
                  <a:schemeClr val="tx2"/>
                </a:solidFill>
              </a:rPr>
              <a:t>Department of CSE, Vemana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3364-9DED-42B6-9382-A06B25C2C1EE}" type="datetime1">
              <a:rPr lang="en-US" sz="1400" smtClean="0">
                <a:solidFill>
                  <a:schemeClr val="tx2"/>
                </a:solidFill>
              </a:rPr>
              <a:t>20-Dec-20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z="1400" dirty="0">
                <a:solidFill>
                  <a:schemeClr val="tx2"/>
                </a:solidFill>
              </a:rPr>
              <a:t>Department of CSE, Vemana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958E-392C-45A5-8B7C-6FFEC23D40D9}" type="datetime1">
              <a:rPr lang="en-US" smtClean="0"/>
              <a:t>20-Dec-20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z="1400" dirty="0">
                <a:solidFill>
                  <a:schemeClr val="tx2"/>
                </a:solidFill>
              </a:rPr>
              <a:t>Department of CSE, Vemana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fld id="{ECBC0750-C1CD-4D8E-ADE1-93E3A0AC8329}" type="slidenum">
              <a:rPr lang="en-US" sz="1400" b="1" smtClean="0">
                <a:solidFill>
                  <a:srgbClr val="FFFFFF"/>
                </a:solidFill>
              </a:rPr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229E-9CC9-445C-B402-B93B63F9A471}" type="datetime1">
              <a:rPr lang="en-US" smtClean="0"/>
              <a:t>20-Dec-20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CSE, Vemana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12418-A1E9-40C6-9BFD-22F174C7C75A}" type="datetime1">
              <a:rPr lang="en-US" smtClean="0"/>
              <a:t>20-Dec-20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CSE, Vemana 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B659-6005-4324-A283-1E4ADF604BA5}" type="datetime1">
              <a:rPr lang="en-US" smtClean="0"/>
              <a:t>20-Dec-20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CSE, Vemana 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26AC-5549-4798-B196-7FC3403A62EA}" type="datetime1">
              <a:rPr lang="en-US" smtClean="0"/>
              <a:t>20-Dec-20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CSE, Vemana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B857-E226-4E94-98F0-FF856D010F57}" type="datetime1">
              <a:rPr lang="en-US" smtClean="0"/>
              <a:t>20-Dec-20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CSE, Vemana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65FB-884B-42DB-93BA-92C1B703D307}" type="datetime1">
              <a:rPr lang="en-US" smtClean="0"/>
              <a:t>20-Dec-20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CSE, Vemana 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7979-20C0-4E52-BDB0-0EB42B253591}" type="datetime1">
              <a:rPr lang="en-US" smtClean="0"/>
              <a:t>20-Dec-20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CSE, Vemana 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t>‹#›</a:t>
            </a:fld>
            <a:endParaRPr lang="en-US" sz="2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54497-932D-41FA-9B42-24346FA37FED}" type="datetime1">
              <a:rPr lang="en-US" sz="1400" smtClean="0">
                <a:solidFill>
                  <a:schemeClr val="tx2"/>
                </a:solidFill>
              </a:rPr>
              <a:t>20-Dec-20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r>
              <a:rPr lang="en-US" sz="1400" dirty="0">
                <a:solidFill>
                  <a:schemeClr val="tx2"/>
                </a:solidFill>
              </a:rPr>
              <a:t>Department of CSE, Vemana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>
          <a:xfrm>
            <a:off x="711288" y="819150"/>
            <a:ext cx="7772400" cy="712639"/>
          </a:xfrm>
        </p:spPr>
        <p:txBody>
          <a:bodyPr>
            <a:noAutofit/>
          </a:bodyPr>
          <a:lstStyle/>
          <a:p>
            <a:br>
              <a:rPr lang="en-IN" sz="3200" b="1" dirty="0">
                <a:solidFill>
                  <a:srgbClr val="0070C0"/>
                </a:solidFill>
              </a:rPr>
            </a:br>
            <a:br>
              <a:rPr lang="en-IN" sz="3200" b="1" dirty="0">
                <a:solidFill>
                  <a:srgbClr val="0070C0"/>
                </a:solidFill>
              </a:rPr>
            </a:br>
            <a:r>
              <a:rPr lang="en-I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VEMANA INSTITUTE OF TECHNOLOGY</a:t>
            </a:r>
            <a:b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Koramangala, Bengaluru-34.</a:t>
            </a:r>
            <a:b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Phase-I Review 1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7" name="Rectangle 4"/>
          <p:cNvSpPr txBox="1"/>
          <p:nvPr/>
        </p:nvSpPr>
        <p:spPr>
          <a:xfrm>
            <a:off x="228599" y="3139690"/>
            <a:ext cx="8737779" cy="19014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ct val="2000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- USN</a:t>
            </a:r>
          </a:p>
          <a:p>
            <a:pPr lvl="0">
              <a:spcBef>
                <a:spcPct val="2000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- USN</a:t>
            </a:r>
          </a:p>
          <a:p>
            <a:pPr lvl="0">
              <a:spcBef>
                <a:spcPct val="20000"/>
              </a:spcBef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 txBox="1"/>
          <p:nvPr/>
        </p:nvSpPr>
        <p:spPr>
          <a:xfrm>
            <a:off x="5257800" y="3562350"/>
            <a:ext cx="3429000" cy="106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  <a:endParaRPr lang="en-US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Guide Name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Designation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730" y="819150"/>
            <a:ext cx="1193979" cy="11623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150"/>
            <a:ext cx="1465044" cy="11239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488" y="2566190"/>
            <a:ext cx="9144000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No.- PROJECT TITLE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289732"/>
          </a:xfrm>
        </p:spPr>
        <p:txBody>
          <a:bodyPr>
            <a:normAutofit/>
          </a:bodyPr>
          <a:lstStyle/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/>
          <p:cNvSpPr txBox="1"/>
          <p:nvPr/>
        </p:nvSpPr>
        <p:spPr>
          <a:xfrm>
            <a:off x="8077200" y="57260"/>
            <a:ext cx="990600" cy="3499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2020 - 21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C85129E-0B0B-4C64-B8AF-D5499821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 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1ABF561-8E91-4704-BDD7-0520E384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</p:spPr>
        <p:txBody>
          <a:bodyPr/>
          <a:lstStyle/>
          <a:p>
            <a:pPr algn="r"/>
            <a:r>
              <a:rPr lang="en-US" sz="1400" dirty="0">
                <a:solidFill>
                  <a:schemeClr val="tx2"/>
                </a:solidFill>
              </a:rPr>
              <a:t>Department of CSE, Vemana IT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E6885163-434D-45CD-97C7-0ED98D1517AC}"/>
              </a:ext>
            </a:extLst>
          </p:cNvPr>
          <p:cNvSpPr txBox="1"/>
          <p:nvPr/>
        </p:nvSpPr>
        <p:spPr>
          <a:xfrm>
            <a:off x="457200" y="205978"/>
            <a:ext cx="2819400" cy="201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PROJECT TITLE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257C7DE-82B0-4BFD-ADB2-512C0711F0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</p:spPr>
        <p:txBody>
          <a:bodyPr/>
          <a:lstStyle/>
          <a:p>
            <a:r>
              <a:rPr lang="en-US" dirty="0"/>
              <a:t>Date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9907D7F-A4E4-4317-AB7D-33136CEA3BBC}"/>
              </a:ext>
            </a:extLst>
          </p:cNvPr>
          <p:cNvSpPr txBox="1"/>
          <p:nvPr/>
        </p:nvSpPr>
        <p:spPr>
          <a:xfrm>
            <a:off x="8229600" y="4770399"/>
            <a:ext cx="668438" cy="2707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chemeClr val="tx2"/>
                </a:solidFill>
              </a:rPr>
              <a:t>Slide no</a:t>
            </a:r>
          </a:p>
        </p:txBody>
      </p:sp>
    </p:spTree>
    <p:extLst>
      <p:ext uri="{BB962C8B-B14F-4D97-AF65-F5344CB8AC3E}">
        <p14:creationId xmlns:p14="http://schemas.microsoft.com/office/powerpoint/2010/main" val="1927926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289732"/>
          </a:xfrm>
        </p:spPr>
        <p:txBody>
          <a:bodyPr>
            <a:normAutofit/>
          </a:bodyPr>
          <a:lstStyle/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/>
          <p:cNvSpPr txBox="1"/>
          <p:nvPr/>
        </p:nvSpPr>
        <p:spPr>
          <a:xfrm>
            <a:off x="8077200" y="57260"/>
            <a:ext cx="990600" cy="3499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2020 - 21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C85129E-0B0B-4C64-B8AF-D5499821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1ABF561-8E91-4704-BDD7-0520E384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</p:spPr>
        <p:txBody>
          <a:bodyPr/>
          <a:lstStyle/>
          <a:p>
            <a:pPr algn="r"/>
            <a:r>
              <a:rPr lang="en-US" sz="1400" dirty="0">
                <a:solidFill>
                  <a:schemeClr val="tx2"/>
                </a:solidFill>
              </a:rPr>
              <a:t>Department of CSE, Vemana IT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E6885163-434D-45CD-97C7-0ED98D1517AC}"/>
              </a:ext>
            </a:extLst>
          </p:cNvPr>
          <p:cNvSpPr txBox="1"/>
          <p:nvPr/>
        </p:nvSpPr>
        <p:spPr>
          <a:xfrm>
            <a:off x="457200" y="205978"/>
            <a:ext cx="2819400" cy="201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PROJECT TITLE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257C7DE-82B0-4BFD-ADB2-512C0711F0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</p:spPr>
        <p:txBody>
          <a:bodyPr/>
          <a:lstStyle/>
          <a:p>
            <a:r>
              <a:rPr lang="en-US" dirty="0"/>
              <a:t>Date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2DDB47F-B0C3-43E5-97DC-3FD506169118}"/>
              </a:ext>
            </a:extLst>
          </p:cNvPr>
          <p:cNvSpPr txBox="1"/>
          <p:nvPr/>
        </p:nvSpPr>
        <p:spPr>
          <a:xfrm>
            <a:off x="8229600" y="4770399"/>
            <a:ext cx="668438" cy="2707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chemeClr val="tx2"/>
                </a:solidFill>
              </a:rPr>
              <a:t>Slide no</a:t>
            </a:r>
          </a:p>
        </p:txBody>
      </p:sp>
    </p:spTree>
    <p:extLst>
      <p:ext uri="{BB962C8B-B14F-4D97-AF65-F5344CB8AC3E}">
        <p14:creationId xmlns:p14="http://schemas.microsoft.com/office/powerpoint/2010/main" val="3747719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289732"/>
          </a:xfrm>
        </p:spPr>
        <p:txBody>
          <a:bodyPr>
            <a:normAutofit/>
          </a:bodyPr>
          <a:lstStyle/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/>
          <p:cNvSpPr txBox="1"/>
          <p:nvPr/>
        </p:nvSpPr>
        <p:spPr>
          <a:xfrm>
            <a:off x="8077200" y="57260"/>
            <a:ext cx="990600" cy="3499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2020 - 21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C85129E-0B0B-4C64-B8AF-D5499821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1ABF561-8E91-4704-BDD7-0520E384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</p:spPr>
        <p:txBody>
          <a:bodyPr/>
          <a:lstStyle/>
          <a:p>
            <a:pPr algn="r"/>
            <a:r>
              <a:rPr lang="en-US" sz="1400" dirty="0">
                <a:solidFill>
                  <a:schemeClr val="tx2"/>
                </a:solidFill>
              </a:rPr>
              <a:t>Department of CSE, Vemana IT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E6885163-434D-45CD-97C7-0ED98D1517AC}"/>
              </a:ext>
            </a:extLst>
          </p:cNvPr>
          <p:cNvSpPr txBox="1"/>
          <p:nvPr/>
        </p:nvSpPr>
        <p:spPr>
          <a:xfrm>
            <a:off x="457200" y="205978"/>
            <a:ext cx="2819400" cy="201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PROJECT TITLE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257C7DE-82B0-4BFD-ADB2-512C0711F0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</p:spPr>
        <p:txBody>
          <a:bodyPr/>
          <a:lstStyle/>
          <a:p>
            <a:r>
              <a:rPr lang="en-US" dirty="0"/>
              <a:t>Date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7E2142E-82BB-4994-B007-795485F7F8C9}"/>
              </a:ext>
            </a:extLst>
          </p:cNvPr>
          <p:cNvSpPr txBox="1"/>
          <p:nvPr/>
        </p:nvSpPr>
        <p:spPr>
          <a:xfrm>
            <a:off x="8229600" y="4770399"/>
            <a:ext cx="668438" cy="2707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chemeClr val="tx2"/>
                </a:solidFill>
              </a:rPr>
              <a:t>Slide no</a:t>
            </a:r>
          </a:p>
        </p:txBody>
      </p:sp>
    </p:spTree>
    <p:extLst>
      <p:ext uri="{BB962C8B-B14F-4D97-AF65-F5344CB8AC3E}">
        <p14:creationId xmlns:p14="http://schemas.microsoft.com/office/powerpoint/2010/main" val="815116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59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3810B73-4AAA-481B-91C3-62C546016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</p:spPr>
        <p:txBody>
          <a:bodyPr/>
          <a:lstStyle/>
          <a:p>
            <a:pPr algn="r"/>
            <a:r>
              <a:rPr lang="en-US" sz="1400" dirty="0">
                <a:solidFill>
                  <a:schemeClr val="tx2"/>
                </a:solidFill>
              </a:rPr>
              <a:t>Department of CSE, Vemana IT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6885163-434D-45CD-97C7-0ED98D1517AC}"/>
              </a:ext>
            </a:extLst>
          </p:cNvPr>
          <p:cNvSpPr txBox="1"/>
          <p:nvPr/>
        </p:nvSpPr>
        <p:spPr>
          <a:xfrm>
            <a:off x="457200" y="205978"/>
            <a:ext cx="2819400" cy="201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PROJECT TITLE</a:t>
            </a:r>
          </a:p>
        </p:txBody>
      </p:sp>
      <p:sp>
        <p:nvSpPr>
          <p:cNvPr id="14" name="Date Placeholder 3"/>
          <p:cNvSpPr txBox="1"/>
          <p:nvPr/>
        </p:nvSpPr>
        <p:spPr>
          <a:xfrm>
            <a:off x="8077200" y="57260"/>
            <a:ext cx="990600" cy="3499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2020 - 21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D257C7DE-82B0-4BFD-ADB2-512C0711F0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</p:spPr>
        <p:txBody>
          <a:bodyPr/>
          <a:lstStyle/>
          <a:p>
            <a:r>
              <a:rPr lang="en-US" dirty="0"/>
              <a:t>Date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BAABC9F-2C43-4E9E-95B7-07D7A0433B5A}"/>
              </a:ext>
            </a:extLst>
          </p:cNvPr>
          <p:cNvSpPr txBox="1"/>
          <p:nvPr/>
        </p:nvSpPr>
        <p:spPr>
          <a:xfrm>
            <a:off x="8229600" y="4770399"/>
            <a:ext cx="668438" cy="2707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chemeClr val="tx2"/>
                </a:solidFill>
              </a:rPr>
              <a:t>Slide no</a:t>
            </a:r>
          </a:p>
        </p:txBody>
      </p:sp>
    </p:spTree>
    <p:extLst>
      <p:ext uri="{BB962C8B-B14F-4D97-AF65-F5344CB8AC3E}">
        <p14:creationId xmlns:p14="http://schemas.microsoft.com/office/powerpoint/2010/main" val="195767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3B1AF-4827-48F8-89C1-04B58CDA0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BIRD VIEW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92DB6-6DA7-483C-9605-E091ACCD8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228"/>
            <a:ext cx="8229600" cy="3531395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 of the survey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Specification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7C7DE-82B0-4BFD-ADB2-512C0711F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3918D-EF15-46E0-A6E8-96CFE8A48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z="1400" dirty="0">
                <a:solidFill>
                  <a:schemeClr val="tx2"/>
                </a:solidFill>
              </a:rPr>
              <a:t>Department of CSE, Vemana IT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F12BD91-D499-484D-AE27-5A29FE3A87B1}"/>
              </a:ext>
            </a:extLst>
          </p:cNvPr>
          <p:cNvSpPr txBox="1"/>
          <p:nvPr/>
        </p:nvSpPr>
        <p:spPr>
          <a:xfrm>
            <a:off x="8610600" y="4770399"/>
            <a:ext cx="287438" cy="2707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EAEFA59-ADD5-483B-81EC-7CBC47C157AE}"/>
              </a:ext>
            </a:extLst>
          </p:cNvPr>
          <p:cNvSpPr txBox="1"/>
          <p:nvPr/>
        </p:nvSpPr>
        <p:spPr>
          <a:xfrm>
            <a:off x="457200" y="205978"/>
            <a:ext cx="2819400" cy="201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PROJECT TITLE</a:t>
            </a:r>
          </a:p>
        </p:txBody>
      </p:sp>
      <p:sp>
        <p:nvSpPr>
          <p:cNvPr id="11" name="Date Placeholder 3"/>
          <p:cNvSpPr txBox="1"/>
          <p:nvPr/>
        </p:nvSpPr>
        <p:spPr>
          <a:xfrm>
            <a:off x="8115300" y="109702"/>
            <a:ext cx="990600" cy="3499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2020 - 21</a:t>
            </a:r>
          </a:p>
        </p:txBody>
      </p:sp>
    </p:spTree>
    <p:extLst>
      <p:ext uri="{BB962C8B-B14F-4D97-AF65-F5344CB8AC3E}">
        <p14:creationId xmlns:p14="http://schemas.microsoft.com/office/powerpoint/2010/main" val="3924860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289732"/>
          </a:xfrm>
        </p:spPr>
        <p:txBody>
          <a:bodyPr>
            <a:normAutofit/>
          </a:bodyPr>
          <a:lstStyle/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4"/>
          <p:cNvSpPr txBox="1"/>
          <p:nvPr/>
        </p:nvSpPr>
        <p:spPr>
          <a:xfrm>
            <a:off x="8610600" y="4770399"/>
            <a:ext cx="287438" cy="2707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9" name="Date Placeholder 3"/>
          <p:cNvSpPr txBox="1"/>
          <p:nvPr/>
        </p:nvSpPr>
        <p:spPr>
          <a:xfrm>
            <a:off x="8077200" y="57260"/>
            <a:ext cx="990600" cy="3499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2020 - 21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C85129E-0B0B-4C64-B8AF-D5499821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1ABF561-8E91-4704-BDD7-0520E384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</p:spPr>
        <p:txBody>
          <a:bodyPr/>
          <a:lstStyle/>
          <a:p>
            <a:pPr algn="r"/>
            <a:r>
              <a:rPr lang="en-US" sz="1400" dirty="0">
                <a:solidFill>
                  <a:schemeClr val="tx2"/>
                </a:solidFill>
              </a:rPr>
              <a:t>Department of CSE, Vemana IT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E6885163-434D-45CD-97C7-0ED98D1517AC}"/>
              </a:ext>
            </a:extLst>
          </p:cNvPr>
          <p:cNvSpPr txBox="1"/>
          <p:nvPr/>
        </p:nvSpPr>
        <p:spPr>
          <a:xfrm>
            <a:off x="457200" y="205978"/>
            <a:ext cx="2819400" cy="201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PROJECT TITLE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D257C7DE-82B0-4BFD-ADB2-512C0711F0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</p:spPr>
        <p:txBody>
          <a:bodyPr/>
          <a:lstStyle/>
          <a:p>
            <a:r>
              <a:rPr lang="en-US" dirty="0"/>
              <a:t>Date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289732"/>
          </a:xfrm>
        </p:spPr>
        <p:txBody>
          <a:bodyPr>
            <a:normAutofit/>
          </a:bodyPr>
          <a:lstStyle/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4"/>
          <p:cNvSpPr txBox="1"/>
          <p:nvPr/>
        </p:nvSpPr>
        <p:spPr>
          <a:xfrm>
            <a:off x="8610600" y="4770399"/>
            <a:ext cx="287438" cy="2707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9" name="Date Placeholder 3"/>
          <p:cNvSpPr txBox="1"/>
          <p:nvPr/>
        </p:nvSpPr>
        <p:spPr>
          <a:xfrm>
            <a:off x="8077200" y="57260"/>
            <a:ext cx="990600" cy="3499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2020 - 21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C85129E-0B0B-4C64-B8AF-D5499821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1ABF561-8E91-4704-BDD7-0520E384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</p:spPr>
        <p:txBody>
          <a:bodyPr/>
          <a:lstStyle/>
          <a:p>
            <a:pPr algn="r"/>
            <a:r>
              <a:rPr lang="en-US" sz="1400" dirty="0">
                <a:solidFill>
                  <a:schemeClr val="tx2"/>
                </a:solidFill>
              </a:rPr>
              <a:t>Department of CSE, Vemana IT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E6885163-434D-45CD-97C7-0ED98D1517AC}"/>
              </a:ext>
            </a:extLst>
          </p:cNvPr>
          <p:cNvSpPr txBox="1"/>
          <p:nvPr/>
        </p:nvSpPr>
        <p:spPr>
          <a:xfrm>
            <a:off x="457200" y="205978"/>
            <a:ext cx="2819400" cy="201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PROJECT TITLE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257C7DE-82B0-4BFD-ADB2-512C0711F0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</p:spPr>
        <p:txBody>
          <a:bodyPr/>
          <a:lstStyle/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54894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289732"/>
          </a:xfrm>
        </p:spPr>
        <p:txBody>
          <a:bodyPr>
            <a:normAutofit/>
          </a:bodyPr>
          <a:lstStyle/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to 5 survey papers</a:t>
            </a:r>
          </a:p>
        </p:txBody>
      </p:sp>
      <p:sp>
        <p:nvSpPr>
          <p:cNvPr id="6" name="Footer Placeholder 4"/>
          <p:cNvSpPr txBox="1"/>
          <p:nvPr/>
        </p:nvSpPr>
        <p:spPr>
          <a:xfrm>
            <a:off x="8610600" y="4770399"/>
            <a:ext cx="287438" cy="2707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9" name="Date Placeholder 3"/>
          <p:cNvSpPr txBox="1"/>
          <p:nvPr/>
        </p:nvSpPr>
        <p:spPr>
          <a:xfrm>
            <a:off x="8077200" y="57260"/>
            <a:ext cx="990600" cy="3499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2020 - 21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C85129E-0B0B-4C64-B8AF-D5499821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 - 1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1ABF561-8E91-4704-BDD7-0520E384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</p:spPr>
        <p:txBody>
          <a:bodyPr/>
          <a:lstStyle/>
          <a:p>
            <a:pPr algn="r"/>
            <a:r>
              <a:rPr lang="en-US" sz="1400" dirty="0">
                <a:solidFill>
                  <a:schemeClr val="tx2"/>
                </a:solidFill>
              </a:rPr>
              <a:t>Department of CSE, Vemana IT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E6885163-434D-45CD-97C7-0ED98D1517AC}"/>
              </a:ext>
            </a:extLst>
          </p:cNvPr>
          <p:cNvSpPr txBox="1"/>
          <p:nvPr/>
        </p:nvSpPr>
        <p:spPr>
          <a:xfrm>
            <a:off x="457200" y="205978"/>
            <a:ext cx="2819400" cy="201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PROJECT TITLE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257C7DE-82B0-4BFD-ADB2-512C0711F0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</p:spPr>
        <p:txBody>
          <a:bodyPr/>
          <a:lstStyle/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81208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289732"/>
          </a:xfrm>
        </p:spPr>
        <p:txBody>
          <a:bodyPr>
            <a:normAutofit/>
          </a:bodyPr>
          <a:lstStyle/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4"/>
          <p:cNvSpPr txBox="1"/>
          <p:nvPr/>
        </p:nvSpPr>
        <p:spPr>
          <a:xfrm>
            <a:off x="8229600" y="4770399"/>
            <a:ext cx="668438" cy="2707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chemeClr val="tx2"/>
                </a:solidFill>
              </a:rPr>
              <a:t>Slide no</a:t>
            </a:r>
          </a:p>
        </p:txBody>
      </p:sp>
      <p:sp>
        <p:nvSpPr>
          <p:cNvPr id="9" name="Date Placeholder 3"/>
          <p:cNvSpPr txBox="1"/>
          <p:nvPr/>
        </p:nvSpPr>
        <p:spPr>
          <a:xfrm>
            <a:off x="8077200" y="57260"/>
            <a:ext cx="990600" cy="3499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2020 - 21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C85129E-0B0B-4C64-B8AF-D5499821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 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1ABF561-8E91-4704-BDD7-0520E384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</p:spPr>
        <p:txBody>
          <a:bodyPr/>
          <a:lstStyle/>
          <a:p>
            <a:pPr algn="r"/>
            <a:r>
              <a:rPr lang="en-US" sz="1400" dirty="0">
                <a:solidFill>
                  <a:schemeClr val="tx2"/>
                </a:solidFill>
              </a:rPr>
              <a:t>Department of CSE, Vemana IT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E6885163-434D-45CD-97C7-0ED98D1517AC}"/>
              </a:ext>
            </a:extLst>
          </p:cNvPr>
          <p:cNvSpPr txBox="1"/>
          <p:nvPr/>
        </p:nvSpPr>
        <p:spPr>
          <a:xfrm>
            <a:off x="457200" y="205978"/>
            <a:ext cx="2819400" cy="201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PROJECT TITLE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257C7DE-82B0-4BFD-ADB2-512C0711F0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</p:spPr>
        <p:txBody>
          <a:bodyPr/>
          <a:lstStyle/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407773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289732"/>
          </a:xfrm>
        </p:spPr>
        <p:txBody>
          <a:bodyPr>
            <a:normAutofit/>
          </a:bodyPr>
          <a:lstStyle/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/>
          <p:cNvSpPr txBox="1"/>
          <p:nvPr/>
        </p:nvSpPr>
        <p:spPr>
          <a:xfrm>
            <a:off x="8077200" y="57260"/>
            <a:ext cx="990600" cy="3499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2020 - 21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C85129E-0B0B-4C64-B8AF-D5499821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1ABF561-8E91-4704-BDD7-0520E384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</p:spPr>
        <p:txBody>
          <a:bodyPr/>
          <a:lstStyle/>
          <a:p>
            <a:pPr algn="r"/>
            <a:r>
              <a:rPr lang="en-US" sz="1400" dirty="0">
                <a:solidFill>
                  <a:schemeClr val="tx2"/>
                </a:solidFill>
              </a:rPr>
              <a:t>Department of CSE, Vemana IT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E6885163-434D-45CD-97C7-0ED98D1517AC}"/>
              </a:ext>
            </a:extLst>
          </p:cNvPr>
          <p:cNvSpPr txBox="1"/>
          <p:nvPr/>
        </p:nvSpPr>
        <p:spPr>
          <a:xfrm>
            <a:off x="457200" y="205978"/>
            <a:ext cx="2819400" cy="201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PROJECT TITLE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257C7DE-82B0-4BFD-ADB2-512C0711F0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</p:spPr>
        <p:txBody>
          <a:bodyPr/>
          <a:lstStyle/>
          <a:p>
            <a:r>
              <a:rPr lang="en-US" dirty="0"/>
              <a:t>Date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E114B9D-296B-4E2C-9DA3-AA9C971407C9}"/>
              </a:ext>
            </a:extLst>
          </p:cNvPr>
          <p:cNvSpPr txBox="1"/>
          <p:nvPr/>
        </p:nvSpPr>
        <p:spPr>
          <a:xfrm>
            <a:off x="8229600" y="4770399"/>
            <a:ext cx="668438" cy="2707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chemeClr val="tx2"/>
                </a:solidFill>
              </a:rPr>
              <a:t>Slide no</a:t>
            </a:r>
          </a:p>
        </p:txBody>
      </p:sp>
    </p:spTree>
    <p:extLst>
      <p:ext uri="{BB962C8B-B14F-4D97-AF65-F5344CB8AC3E}">
        <p14:creationId xmlns:p14="http://schemas.microsoft.com/office/powerpoint/2010/main" val="4274269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289732"/>
          </a:xfrm>
        </p:spPr>
        <p:txBody>
          <a:bodyPr>
            <a:normAutofit/>
          </a:bodyPr>
          <a:lstStyle/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/>
          <p:cNvSpPr txBox="1"/>
          <p:nvPr/>
        </p:nvSpPr>
        <p:spPr>
          <a:xfrm>
            <a:off x="8077200" y="57260"/>
            <a:ext cx="990600" cy="3499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2020 - 21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C85129E-0B0B-4C64-B8AF-D5499821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1ABF561-8E91-4704-BDD7-0520E384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</p:spPr>
        <p:txBody>
          <a:bodyPr/>
          <a:lstStyle/>
          <a:p>
            <a:pPr algn="r"/>
            <a:r>
              <a:rPr lang="en-US" sz="1400" dirty="0">
                <a:solidFill>
                  <a:schemeClr val="tx2"/>
                </a:solidFill>
              </a:rPr>
              <a:t>Department of CSE, Vemana IT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E6885163-434D-45CD-97C7-0ED98D1517AC}"/>
              </a:ext>
            </a:extLst>
          </p:cNvPr>
          <p:cNvSpPr txBox="1"/>
          <p:nvPr/>
        </p:nvSpPr>
        <p:spPr>
          <a:xfrm>
            <a:off x="457200" y="205978"/>
            <a:ext cx="2819400" cy="201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PROJECT TITLE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257C7DE-82B0-4BFD-ADB2-512C0711F0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</p:spPr>
        <p:txBody>
          <a:bodyPr/>
          <a:lstStyle/>
          <a:p>
            <a:r>
              <a:rPr lang="en-US" dirty="0"/>
              <a:t>Date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1E83F52-633D-40A0-9A97-2F9A100137AD}"/>
              </a:ext>
            </a:extLst>
          </p:cNvPr>
          <p:cNvSpPr txBox="1"/>
          <p:nvPr/>
        </p:nvSpPr>
        <p:spPr>
          <a:xfrm>
            <a:off x="8229600" y="4770399"/>
            <a:ext cx="668438" cy="2707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chemeClr val="tx2"/>
                </a:solidFill>
              </a:rPr>
              <a:t>Slide no</a:t>
            </a:r>
          </a:p>
        </p:txBody>
      </p:sp>
    </p:spTree>
    <p:extLst>
      <p:ext uri="{BB962C8B-B14F-4D97-AF65-F5344CB8AC3E}">
        <p14:creationId xmlns:p14="http://schemas.microsoft.com/office/powerpoint/2010/main" val="3874806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289732"/>
          </a:xfrm>
        </p:spPr>
        <p:txBody>
          <a:bodyPr>
            <a:normAutofit/>
          </a:bodyPr>
          <a:lstStyle/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/>
          <p:cNvSpPr txBox="1"/>
          <p:nvPr/>
        </p:nvSpPr>
        <p:spPr>
          <a:xfrm>
            <a:off x="8077200" y="57260"/>
            <a:ext cx="990600" cy="3499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2020 - 21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C85129E-0B0B-4C64-B8AF-D5499821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 SPECIFICATION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1ABF561-8E91-4704-BDD7-0520E384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</p:spPr>
        <p:txBody>
          <a:bodyPr/>
          <a:lstStyle/>
          <a:p>
            <a:pPr algn="r"/>
            <a:r>
              <a:rPr lang="en-US" sz="1400" dirty="0">
                <a:solidFill>
                  <a:schemeClr val="tx2"/>
                </a:solidFill>
              </a:rPr>
              <a:t>Department of CSE, Vemana IT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E6885163-434D-45CD-97C7-0ED98D1517AC}"/>
              </a:ext>
            </a:extLst>
          </p:cNvPr>
          <p:cNvSpPr txBox="1"/>
          <p:nvPr/>
        </p:nvSpPr>
        <p:spPr>
          <a:xfrm>
            <a:off x="457200" y="205978"/>
            <a:ext cx="2819400" cy="201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PROJECT TITLE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257C7DE-82B0-4BFD-ADB2-512C0711F0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</p:spPr>
        <p:txBody>
          <a:bodyPr/>
          <a:lstStyle/>
          <a:p>
            <a:r>
              <a:rPr lang="en-US" dirty="0"/>
              <a:t>Date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FCAE7D6-4E8F-4930-AF17-B90E0BF188C8}"/>
              </a:ext>
            </a:extLst>
          </p:cNvPr>
          <p:cNvSpPr txBox="1"/>
          <p:nvPr/>
        </p:nvSpPr>
        <p:spPr>
          <a:xfrm>
            <a:off x="8229600" y="4770399"/>
            <a:ext cx="668438" cy="2707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chemeClr val="tx2"/>
                </a:solidFill>
              </a:rPr>
              <a:t>Slide no</a:t>
            </a:r>
          </a:p>
        </p:txBody>
      </p:sp>
    </p:spTree>
    <p:extLst>
      <p:ext uri="{BB962C8B-B14F-4D97-AF65-F5344CB8AC3E}">
        <p14:creationId xmlns:p14="http://schemas.microsoft.com/office/powerpoint/2010/main" val="123860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Microsoft Office PowerPoint</Application>
  <PresentationFormat>On-screen Show (16:9)</PresentationFormat>
  <Paragraphs>115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  VEMANA INSTITUTE OF TECHNOLOGY Koramangala, Bengaluru-34. Department of Computer Science and Engineering Project Phase-I Review 1   </vt:lpstr>
      <vt:lpstr>BIRD VIEW</vt:lpstr>
      <vt:lpstr>INTRODUCTION</vt:lpstr>
      <vt:lpstr>MOTIVATION</vt:lpstr>
      <vt:lpstr>LITERATURE SURVEY - 1</vt:lpstr>
      <vt:lpstr>COMPARATIVE ANALYSIS </vt:lpstr>
      <vt:lpstr>PROBLEM STATEMENT </vt:lpstr>
      <vt:lpstr>METHODOLOGY </vt:lpstr>
      <vt:lpstr>SYSTEM SPECIFICATION</vt:lpstr>
      <vt:lpstr>EXPECTED OUTCOME </vt:lpstr>
      <vt:lpstr>APPLICATIONS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4</cp:revision>
  <dcterms:created xsi:type="dcterms:W3CDTF">2016-03-17T09:21:00Z</dcterms:created>
  <dcterms:modified xsi:type="dcterms:W3CDTF">2020-12-20T09:30:05Z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  <property fmtid="{D5CDD505-2E9C-101B-9397-08002B2CF9AE}" pid="4" name="KSOProductBuildVer">
    <vt:lpwstr>1033-11.2.0.8942</vt:lpwstr>
  </property>
</Properties>
</file>