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  <p:sldId id="261" r:id="rId9"/>
    <p:sldId id="264" r:id="rId10"/>
  </p:sldIdLst>
  <p:sldSz cx="1356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270" y="1496484"/>
            <a:ext cx="115290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4802717"/>
            <a:ext cx="101727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6452" y="486834"/>
            <a:ext cx="2924651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498" y="486834"/>
            <a:ext cx="860440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34" y="2279653"/>
            <a:ext cx="1169860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434" y="6119286"/>
            <a:ext cx="1169860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98" y="2434167"/>
            <a:ext cx="57645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573" y="2434167"/>
            <a:ext cx="57645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486836"/>
            <a:ext cx="1169860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265" y="2241551"/>
            <a:ext cx="573803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265" y="3340100"/>
            <a:ext cx="57380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6573" y="2241551"/>
            <a:ext cx="576629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6573" y="3340100"/>
            <a:ext cx="576629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609600"/>
            <a:ext cx="437461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296" y="1316569"/>
            <a:ext cx="686657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264" y="2743200"/>
            <a:ext cx="437461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609600"/>
            <a:ext cx="437461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66296" y="1316569"/>
            <a:ext cx="686657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264" y="2743200"/>
            <a:ext cx="437461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2498" y="486836"/>
            <a:ext cx="1169860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98" y="2434167"/>
            <a:ext cx="1169860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98" y="8475136"/>
            <a:ext cx="3051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8E42-97A3-4F34-8ACB-18D41CD1255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943" y="8475136"/>
            <a:ext cx="457771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79293" y="8475136"/>
            <a:ext cx="3051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4042FA5-4568-47ED-9298-6517F87E5F76}"/>
              </a:ext>
            </a:extLst>
          </p:cNvPr>
          <p:cNvSpPr/>
          <p:nvPr/>
        </p:nvSpPr>
        <p:spPr>
          <a:xfrm>
            <a:off x="2234047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50EF83F-5FC3-459D-B312-71E26C2E66F6}"/>
              </a:ext>
            </a:extLst>
          </p:cNvPr>
          <p:cNvSpPr/>
          <p:nvPr/>
        </p:nvSpPr>
        <p:spPr>
          <a:xfrm>
            <a:off x="4735312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GUI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C46471E-1708-4495-9181-C3E0DA530AD2}"/>
              </a:ext>
            </a:extLst>
          </p:cNvPr>
          <p:cNvSpPr/>
          <p:nvPr/>
        </p:nvSpPr>
        <p:spPr>
          <a:xfrm>
            <a:off x="7236577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Backend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A42D3B0-944A-48E7-B8FA-25A2BE7B000A}"/>
              </a:ext>
            </a:extLst>
          </p:cNvPr>
          <p:cNvSpPr/>
          <p:nvPr/>
        </p:nvSpPr>
        <p:spPr>
          <a:xfrm>
            <a:off x="9737840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Database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94ADE3E-602C-48B2-B722-2266E2BE3CD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33094" y="3001674"/>
            <a:ext cx="0" cy="42550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16D020A-E73F-44B4-96E0-DD24598593A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4358" y="3001676"/>
            <a:ext cx="0" cy="4268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20B0E71-37C8-4E43-A8FB-59C2B4471F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35622" y="3001673"/>
            <a:ext cx="0" cy="42618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C8D29B6-72DC-4B9B-A007-52E4972E61A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36887" y="3001673"/>
            <a:ext cx="0" cy="42820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5CF63F-6E60-4250-904A-9EE44E772218}"/>
              </a:ext>
            </a:extLst>
          </p:cNvPr>
          <p:cNvSpPr/>
          <p:nvPr/>
        </p:nvSpPr>
        <p:spPr>
          <a:xfrm>
            <a:off x="2884977" y="3238066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CABA895-76F9-417D-9CCC-2F5551A760AF}"/>
              </a:ext>
            </a:extLst>
          </p:cNvPr>
          <p:cNvSpPr/>
          <p:nvPr/>
        </p:nvSpPr>
        <p:spPr>
          <a:xfrm>
            <a:off x="5372236" y="3238067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4C147D0-2B77-4EA4-A2CF-2E0A284DA290}"/>
              </a:ext>
            </a:extLst>
          </p:cNvPr>
          <p:cNvSpPr/>
          <p:nvPr/>
        </p:nvSpPr>
        <p:spPr>
          <a:xfrm>
            <a:off x="7883132" y="3238067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BC16DC9-5EB6-490C-B601-8CAD23F095F9}"/>
              </a:ext>
            </a:extLst>
          </p:cNvPr>
          <p:cNvSpPr/>
          <p:nvPr/>
        </p:nvSpPr>
        <p:spPr>
          <a:xfrm>
            <a:off x="10368092" y="3238066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88C8A5C-7C01-4AA3-A4C4-AC481FE3762E}"/>
              </a:ext>
            </a:extLst>
          </p:cNvPr>
          <p:cNvCxnSpPr>
            <a:cxnSpLocks/>
          </p:cNvCxnSpPr>
          <p:nvPr/>
        </p:nvCxnSpPr>
        <p:spPr>
          <a:xfrm>
            <a:off x="9256140" y="1912339"/>
            <a:ext cx="23614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A4243F-30EF-4683-AD5E-8ABE966F8485}"/>
              </a:ext>
            </a:extLst>
          </p:cNvPr>
          <p:cNvCxnSpPr>
            <a:cxnSpLocks/>
          </p:cNvCxnSpPr>
          <p:nvPr/>
        </p:nvCxnSpPr>
        <p:spPr>
          <a:xfrm flipH="1">
            <a:off x="9256140" y="2086020"/>
            <a:ext cx="23614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14D7817-0ADB-4B7D-BE3F-5C61360F649D}"/>
              </a:ext>
            </a:extLst>
          </p:cNvPr>
          <p:cNvCxnSpPr>
            <a:cxnSpLocks/>
          </p:cNvCxnSpPr>
          <p:nvPr/>
        </p:nvCxnSpPr>
        <p:spPr>
          <a:xfrm>
            <a:off x="9275999" y="2211379"/>
            <a:ext cx="236149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07FF6D76-015A-4F48-8CA1-EE7602CA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5" y="3150842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C08495-EFCF-41A2-B44D-F6B31C2E44DA}"/>
              </a:ext>
            </a:extLst>
          </p:cNvPr>
          <p:cNvSpPr txBox="1"/>
          <p:nvPr/>
        </p:nvSpPr>
        <p:spPr>
          <a:xfrm>
            <a:off x="683543" y="3928848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Administrator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D7FD3B93-0FEB-42E3-84B8-8C94AF0DCD95}"/>
              </a:ext>
            </a:extLst>
          </p:cNvPr>
          <p:cNvSpPr/>
          <p:nvPr/>
        </p:nvSpPr>
        <p:spPr>
          <a:xfrm>
            <a:off x="3653497" y="1073888"/>
            <a:ext cx="8584577" cy="5826638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EB9CFFA-10ED-4FD9-8CBE-DA290AD323B9}"/>
              </a:ext>
            </a:extLst>
          </p:cNvPr>
          <p:cNvSpPr/>
          <p:nvPr/>
        </p:nvSpPr>
        <p:spPr>
          <a:xfrm>
            <a:off x="4843955" y="2923954"/>
            <a:ext cx="1073888" cy="64858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6AE14A5-2EF3-430A-9C18-AFCB75852EE4}"/>
              </a:ext>
            </a:extLst>
          </p:cNvPr>
          <p:cNvSpPr/>
          <p:nvPr/>
        </p:nvSpPr>
        <p:spPr>
          <a:xfrm>
            <a:off x="4758895" y="2849526"/>
            <a:ext cx="1244010" cy="797442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F55F8E6-C59D-47F1-B1D9-AB63FCAD4AAF}"/>
              </a:ext>
            </a:extLst>
          </p:cNvPr>
          <p:cNvSpPr/>
          <p:nvPr/>
        </p:nvSpPr>
        <p:spPr>
          <a:xfrm flipV="1">
            <a:off x="5168247" y="3891514"/>
            <a:ext cx="425304" cy="53163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1E4629D-93B1-4621-AEB8-4C04A0674222}"/>
              </a:ext>
            </a:extLst>
          </p:cNvPr>
          <p:cNvSpPr/>
          <p:nvPr/>
        </p:nvSpPr>
        <p:spPr>
          <a:xfrm flipV="1">
            <a:off x="5260751" y="3646968"/>
            <a:ext cx="221157" cy="244546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8C661D34-6D86-444F-9830-1BF2AA827516}"/>
              </a:ext>
            </a:extLst>
          </p:cNvPr>
          <p:cNvSpPr/>
          <p:nvPr/>
        </p:nvSpPr>
        <p:spPr>
          <a:xfrm>
            <a:off x="5529945" y="3204690"/>
            <a:ext cx="518766" cy="9164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4CDB0A42-78B1-456A-A498-1F83B942EF1C}"/>
              </a:ext>
            </a:extLst>
          </p:cNvPr>
          <p:cNvSpPr/>
          <p:nvPr/>
        </p:nvSpPr>
        <p:spPr>
          <a:xfrm>
            <a:off x="5618568" y="3299950"/>
            <a:ext cx="334970" cy="7071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E70ACA7-0608-4130-9475-B99006D160C3}"/>
              </a:ext>
            </a:extLst>
          </p:cNvPr>
          <p:cNvSpPr/>
          <p:nvPr/>
        </p:nvSpPr>
        <p:spPr>
          <a:xfrm>
            <a:off x="5752464" y="4031095"/>
            <a:ext cx="67178" cy="70198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="" xmlns:a16="http://schemas.microsoft.com/office/drawing/2014/main" id="{6402B5F9-B8AD-447F-8346-EB4A005F17A3}"/>
              </a:ext>
            </a:extLst>
          </p:cNvPr>
          <p:cNvSpPr/>
          <p:nvPr/>
        </p:nvSpPr>
        <p:spPr>
          <a:xfrm>
            <a:off x="9733085" y="2425541"/>
            <a:ext cx="1477925" cy="318976"/>
          </a:xfrm>
          <a:prstGeom prst="round2Same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="" xmlns:a16="http://schemas.microsoft.com/office/drawing/2014/main" id="{4E4DC0F6-500D-44C8-A25F-1E4BD86C1DE9}"/>
              </a:ext>
            </a:extLst>
          </p:cNvPr>
          <p:cNvSpPr/>
          <p:nvPr/>
        </p:nvSpPr>
        <p:spPr>
          <a:xfrm rot="10800000">
            <a:off x="9733084" y="3293121"/>
            <a:ext cx="1477925" cy="318976"/>
          </a:xfrm>
          <a:prstGeom prst="round2Same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79677B1-CDC4-45E8-BC69-B26103743854}"/>
              </a:ext>
            </a:extLst>
          </p:cNvPr>
          <p:cNvSpPr/>
          <p:nvPr/>
        </p:nvSpPr>
        <p:spPr>
          <a:xfrm>
            <a:off x="9733085" y="2859331"/>
            <a:ext cx="1477924" cy="31897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A7386298-7997-4182-B6F3-ADB7B0985FF5}"/>
              </a:ext>
            </a:extLst>
          </p:cNvPr>
          <p:cNvSpPr/>
          <p:nvPr/>
        </p:nvSpPr>
        <p:spPr>
          <a:xfrm>
            <a:off x="9818146" y="2531867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0D9E5D1-F807-4DCA-89A2-7A90400371DC}"/>
              </a:ext>
            </a:extLst>
          </p:cNvPr>
          <p:cNvSpPr/>
          <p:nvPr/>
        </p:nvSpPr>
        <p:spPr>
          <a:xfrm>
            <a:off x="10052063" y="2531866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FC6ED1CD-6725-46DA-8E31-68A61F93BDA2}"/>
              </a:ext>
            </a:extLst>
          </p:cNvPr>
          <p:cNvSpPr/>
          <p:nvPr/>
        </p:nvSpPr>
        <p:spPr>
          <a:xfrm>
            <a:off x="10301562" y="2531866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F92185A3-994F-486B-B93D-25B92058B27A}"/>
              </a:ext>
            </a:extLst>
          </p:cNvPr>
          <p:cNvSpPr/>
          <p:nvPr/>
        </p:nvSpPr>
        <p:spPr>
          <a:xfrm>
            <a:off x="9818146" y="3420715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4BED0FC5-0122-4DF0-947D-94FE23C41602}"/>
              </a:ext>
            </a:extLst>
          </p:cNvPr>
          <p:cNvSpPr/>
          <p:nvPr/>
        </p:nvSpPr>
        <p:spPr>
          <a:xfrm>
            <a:off x="10052063" y="3420714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5B078FDA-F3AE-4525-9220-28C5B70AFC2B}"/>
              </a:ext>
            </a:extLst>
          </p:cNvPr>
          <p:cNvSpPr/>
          <p:nvPr/>
        </p:nvSpPr>
        <p:spPr>
          <a:xfrm>
            <a:off x="10301562" y="3420714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AD0BA17F-3E63-4AEC-8464-88C5E09E819D}"/>
              </a:ext>
            </a:extLst>
          </p:cNvPr>
          <p:cNvSpPr/>
          <p:nvPr/>
        </p:nvSpPr>
        <p:spPr>
          <a:xfrm>
            <a:off x="9818146" y="2965658"/>
            <a:ext cx="148856" cy="106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1A388922-84E6-489C-B2DC-1518BCE3C39C}"/>
              </a:ext>
            </a:extLst>
          </p:cNvPr>
          <p:cNvSpPr/>
          <p:nvPr/>
        </p:nvSpPr>
        <p:spPr>
          <a:xfrm>
            <a:off x="10052063" y="2965657"/>
            <a:ext cx="148856" cy="106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tion Button: Document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FC34C31-FB6F-4FD9-A3FB-9D3A292046E5}"/>
              </a:ext>
            </a:extLst>
          </p:cNvPr>
          <p:cNvSpPr/>
          <p:nvPr/>
        </p:nvSpPr>
        <p:spPr>
          <a:xfrm>
            <a:off x="9181831" y="4896500"/>
            <a:ext cx="428847" cy="616693"/>
          </a:xfrm>
          <a:prstGeom prst="actionButtonDocumen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>
            <a:extLst>
              <a:ext uri="{FF2B5EF4-FFF2-40B4-BE49-F238E27FC236}">
                <a16:creationId xmlns="" xmlns:a16="http://schemas.microsoft.com/office/drawing/2014/main" id="{A5E14F9D-9D15-475F-BA37-985AA2DD6533}"/>
              </a:ext>
            </a:extLst>
          </p:cNvPr>
          <p:cNvSpPr/>
          <p:nvPr/>
        </p:nvSpPr>
        <p:spPr>
          <a:xfrm>
            <a:off x="11145308" y="5281339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>
            <a:extLst>
              <a:ext uri="{FF2B5EF4-FFF2-40B4-BE49-F238E27FC236}">
                <a16:creationId xmlns="" xmlns:a16="http://schemas.microsoft.com/office/drawing/2014/main" id="{FC58ABFB-606B-4679-B951-050781065516}"/>
              </a:ext>
            </a:extLst>
          </p:cNvPr>
          <p:cNvSpPr/>
          <p:nvPr/>
        </p:nvSpPr>
        <p:spPr>
          <a:xfrm>
            <a:off x="11145308" y="5089952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>
            <a:extLst>
              <a:ext uri="{FF2B5EF4-FFF2-40B4-BE49-F238E27FC236}">
                <a16:creationId xmlns="" xmlns:a16="http://schemas.microsoft.com/office/drawing/2014/main" id="{868A9B01-8FC5-4DCD-961B-16E67A5EE78F}"/>
              </a:ext>
            </a:extLst>
          </p:cNvPr>
          <p:cNvSpPr/>
          <p:nvPr/>
        </p:nvSpPr>
        <p:spPr>
          <a:xfrm>
            <a:off x="11145308" y="4896500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7D7ABB-F191-456F-AC99-31516FAF24D8}"/>
              </a:ext>
            </a:extLst>
          </p:cNvPr>
          <p:cNvSpPr txBox="1"/>
          <p:nvPr/>
        </p:nvSpPr>
        <p:spPr>
          <a:xfrm>
            <a:off x="9901301" y="423662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Server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="" xmlns:a16="http://schemas.microsoft.com/office/drawing/2014/main" id="{501515C6-BF5B-4B21-8618-BF39B2FEC42D}"/>
              </a:ext>
            </a:extLst>
          </p:cNvPr>
          <p:cNvCxnSpPr>
            <a:stCxn id="29" idx="1"/>
            <a:endCxn id="35" idx="3"/>
          </p:cNvCxnSpPr>
          <p:nvPr/>
        </p:nvCxnSpPr>
        <p:spPr>
          <a:xfrm rot="16200000" flipV="1">
            <a:off x="11010921" y="4462628"/>
            <a:ext cx="505986" cy="36175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A704E974-FD30-4913-8F96-E7820B6A5668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 rot="5400000" flipH="1" flipV="1">
            <a:off x="9395785" y="4390984"/>
            <a:ext cx="505986" cy="50504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="" xmlns:a16="http://schemas.microsoft.com/office/drawing/2014/main" id="{AFAAD8C4-39AD-4E9B-A46F-AEEA28A40ACB}"/>
              </a:ext>
            </a:extLst>
          </p:cNvPr>
          <p:cNvCxnSpPr>
            <a:cxnSpLocks/>
          </p:cNvCxnSpPr>
          <p:nvPr/>
        </p:nvCxnSpPr>
        <p:spPr>
          <a:xfrm rot="5400000">
            <a:off x="9759079" y="4812673"/>
            <a:ext cx="458114" cy="326068"/>
          </a:xfrm>
          <a:prstGeom prst="bentConnector3">
            <a:avLst>
              <a:gd name="adj1" fmla="val 10106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EC61A9BF-FB2C-4FFF-A39C-EA13300D1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64582" y="4783375"/>
            <a:ext cx="458115" cy="384661"/>
          </a:xfrm>
          <a:prstGeom prst="bentConnector3">
            <a:avLst>
              <a:gd name="adj1" fmla="val 10106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A81502F-F14F-4279-BB97-3D932C2641AF}"/>
              </a:ext>
            </a:extLst>
          </p:cNvPr>
          <p:cNvSpPr txBox="1"/>
          <p:nvPr/>
        </p:nvSpPr>
        <p:spPr>
          <a:xfrm>
            <a:off x="10978734" y="5628205"/>
            <a:ext cx="9973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Database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MySQL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D5A3272-3E6D-4B0F-966B-AECEFCECA9F8}"/>
              </a:ext>
            </a:extLst>
          </p:cNvPr>
          <p:cNvSpPr txBox="1"/>
          <p:nvPr/>
        </p:nvSpPr>
        <p:spPr>
          <a:xfrm>
            <a:off x="8266022" y="5628205"/>
            <a:ext cx="22333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 System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HTML, CSS, Bootstrap, Images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B86FB1F-F82C-4482-A1C7-E69650DFE33C}"/>
              </a:ext>
            </a:extLst>
          </p:cNvPr>
          <p:cNvSpPr txBox="1"/>
          <p:nvPr/>
        </p:nvSpPr>
        <p:spPr>
          <a:xfrm>
            <a:off x="9700040" y="3620584"/>
            <a:ext cx="1544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Back-End Script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Django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16A565A-2D71-4AC9-8C88-98D7F63C5E57}"/>
              </a:ext>
            </a:extLst>
          </p:cNvPr>
          <p:cNvSpPr txBox="1"/>
          <p:nvPr/>
        </p:nvSpPr>
        <p:spPr>
          <a:xfrm>
            <a:off x="4106724" y="4367722"/>
            <a:ext cx="2759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Graphical User Interface (GUI)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HTML, CSS, Bootstrap, Javascript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7DB9073C-2729-440B-8830-FFCEB589552F}"/>
              </a:ext>
            </a:extLst>
          </p:cNvPr>
          <p:cNvCxnSpPr>
            <a:cxnSpLocks/>
          </p:cNvCxnSpPr>
          <p:nvPr/>
        </p:nvCxnSpPr>
        <p:spPr>
          <a:xfrm>
            <a:off x="6581336" y="3427800"/>
            <a:ext cx="147814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223B9059-9133-4ED6-A4B9-2B77730E5B66}"/>
              </a:ext>
            </a:extLst>
          </p:cNvPr>
          <p:cNvCxnSpPr>
            <a:cxnSpLocks/>
          </p:cNvCxnSpPr>
          <p:nvPr/>
        </p:nvCxnSpPr>
        <p:spPr>
          <a:xfrm flipH="1">
            <a:off x="6574296" y="3635858"/>
            <a:ext cx="148518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B90A420-DD71-46FF-903D-A25E8F0199D6}"/>
              </a:ext>
            </a:extLst>
          </p:cNvPr>
          <p:cNvSpPr txBox="1"/>
          <p:nvPr/>
        </p:nvSpPr>
        <p:spPr>
          <a:xfrm>
            <a:off x="6952570" y="309892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A4E03B1D-F542-46F5-B4BB-58A3CDF22314}"/>
              </a:ext>
            </a:extLst>
          </p:cNvPr>
          <p:cNvSpPr txBox="1"/>
          <p:nvPr/>
        </p:nvSpPr>
        <p:spPr>
          <a:xfrm>
            <a:off x="6967810" y="362828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CE01BC99-C5B0-4B1E-9256-CA05B4F31426}"/>
              </a:ext>
            </a:extLst>
          </p:cNvPr>
          <p:cNvCxnSpPr>
            <a:cxnSpLocks/>
          </p:cNvCxnSpPr>
          <p:nvPr/>
        </p:nvCxnSpPr>
        <p:spPr>
          <a:xfrm>
            <a:off x="1941617" y="3594370"/>
            <a:ext cx="187133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5C1A5561-4A1D-42AE-B66A-A87144F6C180}"/>
              </a:ext>
            </a:extLst>
          </p:cNvPr>
          <p:cNvCxnSpPr>
            <a:cxnSpLocks/>
          </p:cNvCxnSpPr>
          <p:nvPr/>
        </p:nvCxnSpPr>
        <p:spPr>
          <a:xfrm flipH="1">
            <a:off x="1941617" y="3789301"/>
            <a:ext cx="1871329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74547BC-47DC-4E5B-B5E7-EE2A74A45810}"/>
              </a:ext>
            </a:extLst>
          </p:cNvPr>
          <p:cNvSpPr txBox="1"/>
          <p:nvPr/>
        </p:nvSpPr>
        <p:spPr>
          <a:xfrm>
            <a:off x="2353058" y="325898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Collect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B688C9E-E190-490E-81DC-0FCC691834D5}"/>
              </a:ext>
            </a:extLst>
          </p:cNvPr>
          <p:cNvSpPr txBox="1"/>
          <p:nvPr/>
        </p:nvSpPr>
        <p:spPr>
          <a:xfrm>
            <a:off x="2235347" y="3805250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1134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4042FA5-4568-47ED-9298-6517F87E5F76}"/>
              </a:ext>
            </a:extLst>
          </p:cNvPr>
          <p:cNvSpPr/>
          <p:nvPr/>
        </p:nvSpPr>
        <p:spPr>
          <a:xfrm>
            <a:off x="2523844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50EF83F-5FC3-459D-B312-71E26C2E66F6}"/>
              </a:ext>
            </a:extLst>
          </p:cNvPr>
          <p:cNvSpPr/>
          <p:nvPr/>
        </p:nvSpPr>
        <p:spPr>
          <a:xfrm>
            <a:off x="4735312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GUI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C46471E-1708-4495-9181-C3E0DA530AD2}"/>
              </a:ext>
            </a:extLst>
          </p:cNvPr>
          <p:cNvSpPr/>
          <p:nvPr/>
        </p:nvSpPr>
        <p:spPr>
          <a:xfrm>
            <a:off x="7439001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Backend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A42D3B0-944A-48E7-B8FA-25A2BE7B000A}"/>
              </a:ext>
            </a:extLst>
          </p:cNvPr>
          <p:cNvSpPr/>
          <p:nvPr/>
        </p:nvSpPr>
        <p:spPr>
          <a:xfrm>
            <a:off x="9940264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Database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94ADE3E-602C-48B2-B722-2266E2BE3CDC}"/>
              </a:ext>
            </a:extLst>
          </p:cNvPr>
          <p:cNvCxnSpPr>
            <a:cxnSpLocks/>
          </p:cNvCxnSpPr>
          <p:nvPr/>
        </p:nvCxnSpPr>
        <p:spPr>
          <a:xfrm flipH="1">
            <a:off x="3145247" y="3001673"/>
            <a:ext cx="1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16D020A-E73F-44B4-96E0-DD24598593A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34358" y="3001673"/>
            <a:ext cx="3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20B0E71-37C8-4E43-A8FB-59C2B4471F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38050" y="3001673"/>
            <a:ext cx="20758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C8D29B6-72DC-4B9B-A007-52E4972E61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35916" y="3001673"/>
            <a:ext cx="3397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5CF63F-6E60-4250-904A-9EE44E772218}"/>
              </a:ext>
            </a:extLst>
          </p:cNvPr>
          <p:cNvSpPr/>
          <p:nvPr/>
        </p:nvSpPr>
        <p:spPr>
          <a:xfrm>
            <a:off x="3102165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CABA895-76F9-417D-9CCC-2F5551A760AF}"/>
              </a:ext>
            </a:extLst>
          </p:cNvPr>
          <p:cNvSpPr/>
          <p:nvPr/>
        </p:nvSpPr>
        <p:spPr>
          <a:xfrm>
            <a:off x="5377271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4C147D0-2B77-4EA4-A2CF-2E0A284DA290}"/>
              </a:ext>
            </a:extLst>
          </p:cNvPr>
          <p:cNvSpPr/>
          <p:nvPr/>
        </p:nvSpPr>
        <p:spPr>
          <a:xfrm>
            <a:off x="8090591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BC16DC9-5EB6-490C-B601-8CAD23F095F9}"/>
              </a:ext>
            </a:extLst>
          </p:cNvPr>
          <p:cNvSpPr/>
          <p:nvPr/>
        </p:nvSpPr>
        <p:spPr>
          <a:xfrm>
            <a:off x="10575552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A0DB24E-DE5F-445D-B460-52FFFF4054EC}"/>
              </a:ext>
            </a:extLst>
          </p:cNvPr>
          <p:cNvCxnSpPr>
            <a:cxnSpLocks/>
          </p:cNvCxnSpPr>
          <p:nvPr/>
        </p:nvCxnSpPr>
        <p:spPr>
          <a:xfrm>
            <a:off x="3222892" y="3616295"/>
            <a:ext cx="21470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AA14F17A-3D3B-43AC-841D-C1DE3459726D}"/>
              </a:ext>
            </a:extLst>
          </p:cNvPr>
          <p:cNvCxnSpPr>
            <a:cxnSpLocks/>
          </p:cNvCxnSpPr>
          <p:nvPr/>
        </p:nvCxnSpPr>
        <p:spPr>
          <a:xfrm flipH="1">
            <a:off x="3222892" y="6045842"/>
            <a:ext cx="21470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D60A9F8D-A248-4D89-8EFF-FDAD9CF2B195}"/>
              </a:ext>
            </a:extLst>
          </p:cNvPr>
          <p:cNvCxnSpPr>
            <a:cxnSpLocks/>
          </p:cNvCxnSpPr>
          <p:nvPr/>
        </p:nvCxnSpPr>
        <p:spPr>
          <a:xfrm>
            <a:off x="5519339" y="3616295"/>
            <a:ext cx="261871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ADB1A3C4-BCED-4CCF-9470-1487355D1A55}"/>
              </a:ext>
            </a:extLst>
          </p:cNvPr>
          <p:cNvCxnSpPr>
            <a:cxnSpLocks/>
          </p:cNvCxnSpPr>
          <p:nvPr/>
        </p:nvCxnSpPr>
        <p:spPr>
          <a:xfrm>
            <a:off x="8219655" y="3753833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6171EB5-82BF-4FF1-A41B-390D3926201C}"/>
              </a:ext>
            </a:extLst>
          </p:cNvPr>
          <p:cNvSpPr txBox="1"/>
          <p:nvPr/>
        </p:nvSpPr>
        <p:spPr>
          <a:xfrm>
            <a:off x="3733778" y="3341220"/>
            <a:ext cx="88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Credentials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FDE8694-AA20-4E56-AF5B-3262E101882F}"/>
              </a:ext>
            </a:extLst>
          </p:cNvPr>
          <p:cNvSpPr txBox="1"/>
          <p:nvPr/>
        </p:nvSpPr>
        <p:spPr>
          <a:xfrm>
            <a:off x="5967158" y="3341220"/>
            <a:ext cx="1551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Encrypted Credentials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9BA0D1F-512C-4415-932F-7F50ED89FF30}"/>
              </a:ext>
            </a:extLst>
          </p:cNvPr>
          <p:cNvSpPr txBox="1"/>
          <p:nvPr/>
        </p:nvSpPr>
        <p:spPr>
          <a:xfrm>
            <a:off x="8403334" y="3478758"/>
            <a:ext cx="188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MySQL Connection request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CD3FFAF6-98D9-4D44-9A96-702ACD020C7A}"/>
              </a:ext>
            </a:extLst>
          </p:cNvPr>
          <p:cNvCxnSpPr>
            <a:cxnSpLocks/>
          </p:cNvCxnSpPr>
          <p:nvPr/>
        </p:nvCxnSpPr>
        <p:spPr>
          <a:xfrm flipH="1">
            <a:off x="8219655" y="4139142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EC9EDF8-229F-4C4A-8DC8-35148A251F69}"/>
              </a:ext>
            </a:extLst>
          </p:cNvPr>
          <p:cNvSpPr txBox="1"/>
          <p:nvPr/>
        </p:nvSpPr>
        <p:spPr>
          <a:xfrm>
            <a:off x="8351017" y="3891371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MySQL Connection Successful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4C2D1A6-CBD2-4774-84E3-9F9B8939E6B3}"/>
              </a:ext>
            </a:extLst>
          </p:cNvPr>
          <p:cNvSpPr txBox="1"/>
          <p:nvPr/>
        </p:nvSpPr>
        <p:spPr>
          <a:xfrm>
            <a:off x="8740968" y="4352775"/>
            <a:ext cx="1211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Credentials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851047C6-F793-4EED-9684-E964C0E7855A}"/>
              </a:ext>
            </a:extLst>
          </p:cNvPr>
          <p:cNvCxnSpPr>
            <a:cxnSpLocks/>
          </p:cNvCxnSpPr>
          <p:nvPr/>
        </p:nvCxnSpPr>
        <p:spPr>
          <a:xfrm>
            <a:off x="8211319" y="4579594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35B2DC98-A76C-4BB7-B0DE-715133F6DB6A}"/>
              </a:ext>
            </a:extLst>
          </p:cNvPr>
          <p:cNvCxnSpPr>
            <a:cxnSpLocks/>
          </p:cNvCxnSpPr>
          <p:nvPr/>
        </p:nvCxnSpPr>
        <p:spPr>
          <a:xfrm flipH="1">
            <a:off x="8202483" y="5052013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C200B9C-3107-4342-A09C-861C77177A24}"/>
              </a:ext>
            </a:extLst>
          </p:cNvPr>
          <p:cNvSpPr txBox="1"/>
          <p:nvPr/>
        </p:nvSpPr>
        <p:spPr>
          <a:xfrm>
            <a:off x="8417706" y="4787707"/>
            <a:ext cx="18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Credentials Validated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264A7BD8-CAC0-4775-9BB9-E290EC5EB7F8}"/>
              </a:ext>
            </a:extLst>
          </p:cNvPr>
          <p:cNvCxnSpPr>
            <a:cxnSpLocks/>
          </p:cNvCxnSpPr>
          <p:nvPr/>
        </p:nvCxnSpPr>
        <p:spPr>
          <a:xfrm flipH="1" flipV="1">
            <a:off x="5519339" y="5080383"/>
            <a:ext cx="2571252" cy="192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2CBBB60-CD35-4A9A-9821-207CE30903C6}"/>
              </a:ext>
            </a:extLst>
          </p:cNvPr>
          <p:cNvSpPr txBox="1"/>
          <p:nvPr/>
        </p:nvSpPr>
        <p:spPr>
          <a:xfrm>
            <a:off x="5882441" y="4805307"/>
            <a:ext cx="152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Login Successful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8AC519A-A5BB-4601-848A-C7CFE30F188D}"/>
              </a:ext>
            </a:extLst>
          </p:cNvPr>
          <p:cNvSpPr txBox="1"/>
          <p:nvPr/>
        </p:nvSpPr>
        <p:spPr>
          <a:xfrm>
            <a:off x="5443330" y="5399397"/>
            <a:ext cx="2746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Generating Session Key and other Tokens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F6C53-F689-408C-B379-4C423EFE95C2}"/>
              </a:ext>
            </a:extLst>
          </p:cNvPr>
          <p:cNvCxnSpPr>
            <a:cxnSpLocks/>
          </p:cNvCxnSpPr>
          <p:nvPr/>
        </p:nvCxnSpPr>
        <p:spPr>
          <a:xfrm>
            <a:off x="5532884" y="5654104"/>
            <a:ext cx="255770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0C08C63-AD0E-45D5-9184-3ABAA4C5808F}"/>
              </a:ext>
            </a:extLst>
          </p:cNvPr>
          <p:cNvSpPr txBox="1"/>
          <p:nvPr/>
        </p:nvSpPr>
        <p:spPr>
          <a:xfrm>
            <a:off x="3392098" y="5770767"/>
            <a:ext cx="152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Login Successful</a:t>
            </a:r>
          </a:p>
        </p:txBody>
      </p:sp>
    </p:spTree>
    <p:extLst>
      <p:ext uri="{BB962C8B-B14F-4D97-AF65-F5344CB8AC3E}">
        <p14:creationId xmlns:p14="http://schemas.microsoft.com/office/powerpoint/2010/main" val="315573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A181C3CB-CB4B-4821-BBB6-2DBBBF56DC79}"/>
              </a:ext>
            </a:extLst>
          </p:cNvPr>
          <p:cNvSpPr/>
          <p:nvPr/>
        </p:nvSpPr>
        <p:spPr>
          <a:xfrm>
            <a:off x="4321454" y="2343901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Login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652424E-CC38-4FD3-835F-87A32CE92C8B}"/>
              </a:ext>
            </a:extLst>
          </p:cNvPr>
          <p:cNvSpPr/>
          <p:nvPr/>
        </p:nvSpPr>
        <p:spPr>
          <a:xfrm>
            <a:off x="4330731" y="3298532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Dashboard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339454D-50D1-4C13-8122-6D146F938C2A}"/>
              </a:ext>
            </a:extLst>
          </p:cNvPr>
          <p:cNvSpPr/>
          <p:nvPr/>
        </p:nvSpPr>
        <p:spPr>
          <a:xfrm>
            <a:off x="7215142" y="3068948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Load User based Data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239FF9B1-268F-4096-9CED-2D4BA8871E8C}"/>
              </a:ext>
            </a:extLst>
          </p:cNvPr>
          <p:cNvSpPr/>
          <p:nvPr/>
        </p:nvSpPr>
        <p:spPr>
          <a:xfrm>
            <a:off x="4330732" y="1445430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E050781-3843-4C38-AAA5-ADA50BB7396E}"/>
              </a:ext>
            </a:extLst>
          </p:cNvPr>
          <p:cNvSpPr/>
          <p:nvPr/>
        </p:nvSpPr>
        <p:spPr>
          <a:xfrm>
            <a:off x="7133076" y="2290744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Confirm Password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AA33CF0-323B-49D6-AD12-27A18DBC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6" y="2159995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DCA58B6-1434-4A9B-8DDD-E662B7BEA977}"/>
              </a:ext>
            </a:extLst>
          </p:cNvPr>
          <p:cNvSpPr txBox="1"/>
          <p:nvPr/>
        </p:nvSpPr>
        <p:spPr>
          <a:xfrm>
            <a:off x="1934055" y="2938508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Administrator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33B30AB2-8574-41CA-9653-C6FF5F3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543" y="2301939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6EB6DF-70A6-423D-95C1-4122F77F51E3}"/>
              </a:ext>
            </a:extLst>
          </p:cNvPr>
          <p:cNvSpPr txBox="1"/>
          <p:nvPr/>
        </p:nvSpPr>
        <p:spPr>
          <a:xfrm>
            <a:off x="10779032" y="3095208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FF884056-77F7-4D61-89B7-3E2B3A08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6" y="5095309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10FCB1C-6562-4A54-A432-DDFBDAA75A75}"/>
              </a:ext>
            </a:extLst>
          </p:cNvPr>
          <p:cNvSpPr txBox="1"/>
          <p:nvPr/>
        </p:nvSpPr>
        <p:spPr>
          <a:xfrm>
            <a:off x="2109126" y="587382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Back-End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29C80D7-BA70-4BC2-9EF2-4C621BA30517}"/>
              </a:ext>
            </a:extLst>
          </p:cNvPr>
          <p:cNvSpPr/>
          <p:nvPr/>
        </p:nvSpPr>
        <p:spPr>
          <a:xfrm>
            <a:off x="7133076" y="890866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Username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C11373AE-0F4A-4032-863F-94D445B0AC4C}"/>
              </a:ext>
            </a:extLst>
          </p:cNvPr>
          <p:cNvSpPr/>
          <p:nvPr/>
        </p:nvSpPr>
        <p:spPr>
          <a:xfrm>
            <a:off x="7133076" y="1590805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Password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B4600F98-5360-4E95-A2E9-F1F33113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51" y="5030427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8A981EB-9D49-44B9-B88F-17BB4D70F6F9}"/>
              </a:ext>
            </a:extLst>
          </p:cNvPr>
          <p:cNvSpPr txBox="1"/>
          <p:nvPr/>
        </p:nvSpPr>
        <p:spPr>
          <a:xfrm>
            <a:off x="10836239" y="5856504"/>
            <a:ext cx="7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03E85E4C-39E9-4C2A-8A98-FB88E4FF1F47}"/>
              </a:ext>
            </a:extLst>
          </p:cNvPr>
          <p:cNvSpPr/>
          <p:nvPr/>
        </p:nvSpPr>
        <p:spPr>
          <a:xfrm>
            <a:off x="4330733" y="4205061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Add Device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2D7970A-3D51-433C-A53B-8B0F5CC01B80}"/>
              </a:ext>
            </a:extLst>
          </p:cNvPr>
          <p:cNvSpPr/>
          <p:nvPr/>
        </p:nvSpPr>
        <p:spPr>
          <a:xfrm>
            <a:off x="4330732" y="5111590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Delete Device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AB1A94B5-7523-4D95-B69C-922341487E52}"/>
              </a:ext>
            </a:extLst>
          </p:cNvPr>
          <p:cNvSpPr/>
          <p:nvPr/>
        </p:nvSpPr>
        <p:spPr>
          <a:xfrm>
            <a:off x="4343022" y="6014165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Configure Alerts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9B1A2E17-04DC-4FDE-B7DA-84A372156661}"/>
              </a:ext>
            </a:extLst>
          </p:cNvPr>
          <p:cNvSpPr/>
          <p:nvPr/>
        </p:nvSpPr>
        <p:spPr>
          <a:xfrm>
            <a:off x="7174109" y="3927099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Device Details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8C1D3655-EA2A-40B7-996A-08DDA49C7879}"/>
              </a:ext>
            </a:extLst>
          </p:cNvPr>
          <p:cNvSpPr/>
          <p:nvPr/>
        </p:nvSpPr>
        <p:spPr>
          <a:xfrm>
            <a:off x="7215142" y="4829250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Contact Details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048A28F-0681-4EBC-9ACB-C0B2AF416DD4}"/>
              </a:ext>
            </a:extLst>
          </p:cNvPr>
          <p:cNvSpPr/>
          <p:nvPr/>
        </p:nvSpPr>
        <p:spPr>
          <a:xfrm>
            <a:off x="7181496" y="5667333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ICMP 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F233240-E205-4B5E-8E84-672328555EE6}"/>
              </a:ext>
            </a:extLst>
          </p:cNvPr>
          <p:cNvSpPr/>
          <p:nvPr/>
        </p:nvSpPr>
        <p:spPr>
          <a:xfrm>
            <a:off x="7181496" y="6365793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SNMP 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5373A7F0-1D30-4F71-A945-BF15626789D5}"/>
              </a:ext>
            </a:extLst>
          </p:cNvPr>
          <p:cNvSpPr/>
          <p:nvPr/>
        </p:nvSpPr>
        <p:spPr>
          <a:xfrm>
            <a:off x="7218416" y="7107449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LLDP Population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4E01E33-B99F-42A5-8358-A682E0DAF61F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2952521" y="1806086"/>
            <a:ext cx="1378211" cy="7756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F01491F-E436-49F4-B996-952CB0CDCE1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>
            <a:off x="2952521" y="2581692"/>
            <a:ext cx="1368933" cy="1228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B9A94F4-4966-4CBB-8129-48B30F5B6B92}"/>
              </a:ext>
            </a:extLst>
          </p:cNvPr>
          <p:cNvCxnSpPr>
            <a:cxnSpLocks/>
            <a:stCxn id="1026" idx="3"/>
            <a:endCxn id="5" idx="2"/>
          </p:cNvCxnSpPr>
          <p:nvPr/>
        </p:nvCxnSpPr>
        <p:spPr>
          <a:xfrm>
            <a:off x="2952520" y="2581693"/>
            <a:ext cx="1378210" cy="10774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8100B47B-6734-4A92-BA2C-085EBDAE4440}"/>
              </a:ext>
            </a:extLst>
          </p:cNvPr>
          <p:cNvSpPr/>
          <p:nvPr/>
        </p:nvSpPr>
        <p:spPr>
          <a:xfrm>
            <a:off x="4342195" y="6859704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B559DDF-AC7E-4FDE-B162-BBA5475C8CD9}"/>
              </a:ext>
            </a:extLst>
          </p:cNvPr>
          <p:cNvCxnSpPr>
            <a:cxnSpLocks/>
            <a:stCxn id="1026" idx="3"/>
            <a:endCxn id="24" idx="2"/>
          </p:cNvCxnSpPr>
          <p:nvPr/>
        </p:nvCxnSpPr>
        <p:spPr>
          <a:xfrm>
            <a:off x="2952520" y="2581692"/>
            <a:ext cx="1378212" cy="1984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FC038BB-39D0-42ED-BBE8-15A96CA50AC6}"/>
              </a:ext>
            </a:extLst>
          </p:cNvPr>
          <p:cNvCxnSpPr>
            <a:cxnSpLocks/>
            <a:stCxn id="1026" idx="3"/>
            <a:endCxn id="25" idx="2"/>
          </p:cNvCxnSpPr>
          <p:nvPr/>
        </p:nvCxnSpPr>
        <p:spPr>
          <a:xfrm>
            <a:off x="2952521" y="2581693"/>
            <a:ext cx="1378211" cy="289055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929BEB09-535F-4B0C-AECA-39B56BF9707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2952520" y="4565716"/>
            <a:ext cx="1378212" cy="95129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AA272E9E-9678-4E14-A3E7-0A9638DE35C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952519" y="5472016"/>
            <a:ext cx="1368932" cy="449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BE1B243A-E4CC-4B20-86DD-0AF3D297A41B}"/>
              </a:ext>
            </a:extLst>
          </p:cNvPr>
          <p:cNvCxnSpPr>
            <a:cxnSpLocks/>
            <a:stCxn id="1026" idx="3"/>
            <a:endCxn id="26" idx="2"/>
          </p:cNvCxnSpPr>
          <p:nvPr/>
        </p:nvCxnSpPr>
        <p:spPr>
          <a:xfrm>
            <a:off x="2952521" y="2581692"/>
            <a:ext cx="1390501" cy="3793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58F99696-3C24-40D6-B48C-EEC4D7C0A675}"/>
              </a:ext>
            </a:extLst>
          </p:cNvPr>
          <p:cNvCxnSpPr>
            <a:cxnSpLocks/>
            <a:stCxn id="18" idx="3"/>
            <a:endCxn id="26" idx="2"/>
          </p:cNvCxnSpPr>
          <p:nvPr/>
        </p:nvCxnSpPr>
        <p:spPr>
          <a:xfrm>
            <a:off x="2952521" y="5517006"/>
            <a:ext cx="1390501" cy="85781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F72AD175-C5A0-40A9-9B73-141A87C53E53}"/>
              </a:ext>
            </a:extLst>
          </p:cNvPr>
          <p:cNvCxnSpPr>
            <a:cxnSpLocks/>
            <a:stCxn id="18" idx="3"/>
            <a:endCxn id="41" idx="2"/>
          </p:cNvCxnSpPr>
          <p:nvPr/>
        </p:nvCxnSpPr>
        <p:spPr>
          <a:xfrm>
            <a:off x="2952520" y="5517007"/>
            <a:ext cx="1389674" cy="170335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D221C8D0-CD07-417D-900F-8C7EAB03B802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6187319" y="1198009"/>
            <a:ext cx="945757" cy="6080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85BC8661-7FBB-467A-ABAA-B24B115FA7A8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6178041" y="1897948"/>
            <a:ext cx="955035" cy="80660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3BC44FF4-2823-4914-85EB-933A788BCD2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187319" y="1806085"/>
            <a:ext cx="945757" cy="9186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A9104876-AD0B-4E6D-8BF3-0FCCBBACBDA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187319" y="1806086"/>
            <a:ext cx="945757" cy="7918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C1977E77-AC16-488A-99F3-6272CFFB5B7D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 flipV="1">
            <a:off x="6178041" y="1198008"/>
            <a:ext cx="955035" cy="15065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F7BC0410-5693-4521-B03C-590484CA6B5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187318" y="3353723"/>
            <a:ext cx="1027825" cy="30546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462371C8-125C-4F47-A608-EF38281315E8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6187319" y="4211874"/>
            <a:ext cx="986790" cy="3538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50CA4D72-45A6-4C44-8E4B-6734B3620607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6199608" y="5114024"/>
            <a:ext cx="1015534" cy="12607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8010E79A-1B35-4959-BE9B-6C2EBFB9AC44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6198782" y="5952107"/>
            <a:ext cx="982715" cy="126825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72591605-0A89-44E0-9E0F-ECD3F45C480C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 flipV="1">
            <a:off x="6198782" y="6650567"/>
            <a:ext cx="982715" cy="56979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102A29F7-B484-48D2-A161-436E06C8984E}"/>
              </a:ext>
            </a:extLst>
          </p:cNvPr>
          <p:cNvCxnSpPr>
            <a:cxnSpLocks/>
            <a:stCxn id="41" idx="6"/>
            <a:endCxn id="31" idx="2"/>
          </p:cNvCxnSpPr>
          <p:nvPr/>
        </p:nvCxnSpPr>
        <p:spPr>
          <a:xfrm>
            <a:off x="6198782" y="7220359"/>
            <a:ext cx="1019635" cy="1718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7D4CF58A-8120-42DF-B77A-0F8A518E4E7E}"/>
              </a:ext>
            </a:extLst>
          </p:cNvPr>
          <p:cNvSpPr/>
          <p:nvPr/>
        </p:nvSpPr>
        <p:spPr>
          <a:xfrm>
            <a:off x="7174109" y="7884470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ARP Population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153A76C5-1377-41CF-8CCB-D6D3E28E0499}"/>
              </a:ext>
            </a:extLst>
          </p:cNvPr>
          <p:cNvCxnSpPr>
            <a:cxnSpLocks/>
            <a:stCxn id="41" idx="6"/>
            <a:endCxn id="116" idx="2"/>
          </p:cNvCxnSpPr>
          <p:nvPr/>
        </p:nvCxnSpPr>
        <p:spPr>
          <a:xfrm>
            <a:off x="6198781" y="7220360"/>
            <a:ext cx="975328" cy="94888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="" xmlns:a16="http://schemas.microsoft.com/office/drawing/2014/main" id="{C3574F1E-ECEB-4D8A-926A-533611D4256D}"/>
              </a:ext>
            </a:extLst>
          </p:cNvPr>
          <p:cNvCxnSpPr>
            <a:cxnSpLocks/>
            <a:stCxn id="29" idx="6"/>
            <a:endCxn id="22" idx="1"/>
          </p:cNvCxnSpPr>
          <p:nvPr/>
        </p:nvCxnSpPr>
        <p:spPr>
          <a:xfrm flipV="1">
            <a:off x="9447510" y="5452125"/>
            <a:ext cx="1338640" cy="49998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6D7F2EEC-C28D-42FC-9E00-E6A1C27D490B}"/>
              </a:ext>
            </a:extLst>
          </p:cNvPr>
          <p:cNvCxnSpPr>
            <a:cxnSpLocks/>
            <a:stCxn id="30" idx="6"/>
            <a:endCxn id="22" idx="1"/>
          </p:cNvCxnSpPr>
          <p:nvPr/>
        </p:nvCxnSpPr>
        <p:spPr>
          <a:xfrm flipV="1">
            <a:off x="9447510" y="5452125"/>
            <a:ext cx="1338640" cy="11984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295B9FF3-DAA3-4B17-9A57-BEE9D27614FB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9484430" y="5452125"/>
            <a:ext cx="1301720" cy="194009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="" xmlns:a16="http://schemas.microsoft.com/office/drawing/2014/main" id="{7436C2EB-EE30-41E9-B815-027B622A87F4}"/>
              </a:ext>
            </a:extLst>
          </p:cNvPr>
          <p:cNvCxnSpPr>
            <a:cxnSpLocks/>
            <a:stCxn id="116" idx="6"/>
            <a:endCxn id="22" idx="1"/>
          </p:cNvCxnSpPr>
          <p:nvPr/>
        </p:nvCxnSpPr>
        <p:spPr>
          <a:xfrm flipV="1">
            <a:off x="9440124" y="5452124"/>
            <a:ext cx="1346027" cy="2717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="" xmlns:a16="http://schemas.microsoft.com/office/drawing/2014/main" id="{8D401143-AB0E-4097-9880-BE15E56D1098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9481156" y="2723636"/>
            <a:ext cx="1321386" cy="63008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7A86ECC0-530B-4F0E-B4BA-96E0C966B85D}"/>
              </a:ext>
            </a:extLst>
          </p:cNvPr>
          <p:cNvCxnSpPr>
            <a:cxnSpLocks/>
            <a:stCxn id="27" idx="6"/>
            <a:endCxn id="16" idx="1"/>
          </p:cNvCxnSpPr>
          <p:nvPr/>
        </p:nvCxnSpPr>
        <p:spPr>
          <a:xfrm flipV="1">
            <a:off x="9440124" y="2723637"/>
            <a:ext cx="1362419" cy="148823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766937AF-105D-41D3-B0E5-46182920C8D0}"/>
              </a:ext>
            </a:extLst>
          </p:cNvPr>
          <p:cNvCxnSpPr>
            <a:cxnSpLocks/>
            <a:stCxn id="21" idx="6"/>
            <a:endCxn id="16" idx="1"/>
          </p:cNvCxnSpPr>
          <p:nvPr/>
        </p:nvCxnSpPr>
        <p:spPr>
          <a:xfrm>
            <a:off x="9517422" y="1897948"/>
            <a:ext cx="1285120" cy="82568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="" xmlns:a16="http://schemas.microsoft.com/office/drawing/2014/main" id="{B9C9304D-173A-4835-805F-665DC4ECFA2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>
            <a:off x="9517422" y="1198008"/>
            <a:ext cx="1285120" cy="15256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="" xmlns:a16="http://schemas.microsoft.com/office/drawing/2014/main" id="{121EAB5C-BC47-40E8-9B38-0B9869379C11}"/>
              </a:ext>
            </a:extLst>
          </p:cNvPr>
          <p:cNvCxnSpPr>
            <a:cxnSpLocks/>
            <a:stCxn id="28" idx="6"/>
            <a:endCxn id="16" idx="1"/>
          </p:cNvCxnSpPr>
          <p:nvPr/>
        </p:nvCxnSpPr>
        <p:spPr>
          <a:xfrm flipV="1">
            <a:off x="9481156" y="2723636"/>
            <a:ext cx="1321386" cy="23903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="" xmlns:a16="http://schemas.microsoft.com/office/drawing/2014/main" id="{E0C2D720-DD9C-4E67-A74C-F3C010336A85}"/>
              </a:ext>
            </a:extLst>
          </p:cNvPr>
          <p:cNvCxnSpPr>
            <a:cxnSpLocks/>
            <a:stCxn id="29" idx="6"/>
            <a:endCxn id="17" idx="1"/>
          </p:cNvCxnSpPr>
          <p:nvPr/>
        </p:nvCxnSpPr>
        <p:spPr>
          <a:xfrm flipV="1">
            <a:off x="9447510" y="3249097"/>
            <a:ext cx="1331522" cy="270301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="" xmlns:a16="http://schemas.microsoft.com/office/drawing/2014/main" id="{EF58B044-C3CA-4259-B295-C513FAC886AC}"/>
              </a:ext>
            </a:extLst>
          </p:cNvPr>
          <p:cNvCxnSpPr>
            <a:cxnSpLocks/>
            <a:stCxn id="30" idx="6"/>
            <a:endCxn id="17" idx="1"/>
          </p:cNvCxnSpPr>
          <p:nvPr/>
        </p:nvCxnSpPr>
        <p:spPr>
          <a:xfrm flipV="1">
            <a:off x="9447510" y="3249097"/>
            <a:ext cx="1331522" cy="34014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="" xmlns:a16="http://schemas.microsoft.com/office/drawing/2014/main" id="{56C69AFE-29EF-41A1-98E8-6714B70B2A3A}"/>
              </a:ext>
            </a:extLst>
          </p:cNvPr>
          <p:cNvCxnSpPr>
            <a:cxnSpLocks/>
            <a:stCxn id="31" idx="6"/>
            <a:endCxn id="17" idx="1"/>
          </p:cNvCxnSpPr>
          <p:nvPr/>
        </p:nvCxnSpPr>
        <p:spPr>
          <a:xfrm flipV="1">
            <a:off x="9484430" y="3249097"/>
            <a:ext cx="1294602" cy="414312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="" xmlns:a16="http://schemas.microsoft.com/office/drawing/2014/main" id="{71974833-568D-448B-8CAF-C03900D27E4F}"/>
              </a:ext>
            </a:extLst>
          </p:cNvPr>
          <p:cNvCxnSpPr>
            <a:cxnSpLocks/>
            <a:stCxn id="116" idx="6"/>
            <a:endCxn id="17" idx="1"/>
          </p:cNvCxnSpPr>
          <p:nvPr/>
        </p:nvCxnSpPr>
        <p:spPr>
          <a:xfrm flipV="1">
            <a:off x="9440124" y="3249096"/>
            <a:ext cx="1338909" cy="49201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="" xmlns:a16="http://schemas.microsoft.com/office/drawing/2014/main" id="{008F9F17-3CDC-44A3-B7CF-B8FAA386F91A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2952520" y="3659188"/>
            <a:ext cx="1378210" cy="185781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52356F-8C8E-4A1D-A831-4C954F8BFBC4}"/>
              </a:ext>
            </a:extLst>
          </p:cNvPr>
          <p:cNvSpPr/>
          <p:nvPr/>
        </p:nvSpPr>
        <p:spPr>
          <a:xfrm>
            <a:off x="997465" y="54025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6997C42-1435-4A4A-AF00-CFE8799C50F8}"/>
              </a:ext>
            </a:extLst>
          </p:cNvPr>
          <p:cNvSpPr/>
          <p:nvPr/>
        </p:nvSpPr>
        <p:spPr>
          <a:xfrm>
            <a:off x="997465" y="1010517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CC1C5C0-144B-466A-966B-316399B68337}"/>
              </a:ext>
            </a:extLst>
          </p:cNvPr>
          <p:cNvSpPr/>
          <p:nvPr/>
        </p:nvSpPr>
        <p:spPr>
          <a:xfrm>
            <a:off x="997465" y="1820408"/>
            <a:ext cx="1905223" cy="16405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Take Access to Devices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A3F5828-FBC9-4AE0-81A0-0372C7F6480A}"/>
              </a:ext>
            </a:extLst>
          </p:cNvPr>
          <p:cNvCxnSpPr>
            <a:cxnSpLocks/>
          </p:cNvCxnSpPr>
          <p:nvPr/>
        </p:nvCxnSpPr>
        <p:spPr>
          <a:xfrm flipV="1">
            <a:off x="997465" y="971325"/>
            <a:ext cx="1905223" cy="2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D4EEB2D-D946-4D70-81C5-6806EDC69770}"/>
              </a:ext>
            </a:extLst>
          </p:cNvPr>
          <p:cNvCxnSpPr>
            <a:cxnSpLocks/>
          </p:cNvCxnSpPr>
          <p:nvPr/>
        </p:nvCxnSpPr>
        <p:spPr>
          <a:xfrm>
            <a:off x="997465" y="1794282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32F75E9-AF0A-4DDD-9DD7-D7C0BED296F4}"/>
              </a:ext>
            </a:extLst>
          </p:cNvPr>
          <p:cNvSpPr/>
          <p:nvPr/>
        </p:nvSpPr>
        <p:spPr>
          <a:xfrm>
            <a:off x="8909320" y="38213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13C6502-D99D-4B99-B674-71E29C5F10B5}"/>
              </a:ext>
            </a:extLst>
          </p:cNvPr>
          <p:cNvSpPr/>
          <p:nvPr/>
        </p:nvSpPr>
        <p:spPr>
          <a:xfrm>
            <a:off x="8909320" y="865462"/>
            <a:ext cx="1905223" cy="822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IP Address: String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E3EB133-0B4C-4668-BE93-6B06A1751E2C}"/>
              </a:ext>
            </a:extLst>
          </p:cNvPr>
          <p:cNvSpPr/>
          <p:nvPr/>
        </p:nvSpPr>
        <p:spPr>
          <a:xfrm>
            <a:off x="8909320" y="1740662"/>
            <a:ext cx="1905223" cy="23918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A267A6C8-0ACE-45E0-82C6-C0AA93900FD5}"/>
              </a:ext>
            </a:extLst>
          </p:cNvPr>
          <p:cNvCxnSpPr>
            <a:cxnSpLocks/>
          </p:cNvCxnSpPr>
          <p:nvPr/>
        </p:nvCxnSpPr>
        <p:spPr>
          <a:xfrm>
            <a:off x="8909320" y="82626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C4472C0-881F-4AB2-83EC-8966652767DF}"/>
              </a:ext>
            </a:extLst>
          </p:cNvPr>
          <p:cNvCxnSpPr>
            <a:cxnSpLocks/>
          </p:cNvCxnSpPr>
          <p:nvPr/>
        </p:nvCxnSpPr>
        <p:spPr>
          <a:xfrm>
            <a:off x="8909320" y="17145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71E23BB-B9CB-4973-8B0E-B14948268709}"/>
              </a:ext>
            </a:extLst>
          </p:cNvPr>
          <p:cNvSpPr/>
          <p:nvPr/>
        </p:nvSpPr>
        <p:spPr>
          <a:xfrm>
            <a:off x="3149454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ICMP Monitoring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A177BFF-BA50-43AA-8A97-B5FD219B61EA}"/>
              </a:ext>
            </a:extLst>
          </p:cNvPr>
          <p:cNvSpPr/>
          <p:nvPr/>
        </p:nvSpPr>
        <p:spPr>
          <a:xfrm>
            <a:off x="3149454" y="7439572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4DF55D0-435E-46A6-887D-858319D6DE83}"/>
              </a:ext>
            </a:extLst>
          </p:cNvPr>
          <p:cNvSpPr/>
          <p:nvPr/>
        </p:nvSpPr>
        <p:spPr>
          <a:xfrm>
            <a:off x="3149454" y="8249464"/>
            <a:ext cx="1905223" cy="3265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24D345A0-50F8-4776-B886-157B590DD531}"/>
              </a:ext>
            </a:extLst>
          </p:cNvPr>
          <p:cNvCxnSpPr>
            <a:cxnSpLocks/>
          </p:cNvCxnSpPr>
          <p:nvPr/>
        </p:nvCxnSpPr>
        <p:spPr>
          <a:xfrm>
            <a:off x="3149454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C99EE0B-F264-49E6-8519-1136FB92653A}"/>
              </a:ext>
            </a:extLst>
          </p:cNvPr>
          <p:cNvCxnSpPr>
            <a:cxnSpLocks/>
          </p:cNvCxnSpPr>
          <p:nvPr/>
        </p:nvCxnSpPr>
        <p:spPr>
          <a:xfrm>
            <a:off x="3149454" y="82233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3547A26-B4B5-479D-9203-D502CDE04AE6}"/>
              </a:ext>
            </a:extLst>
          </p:cNvPr>
          <p:cNvSpPr/>
          <p:nvPr/>
        </p:nvSpPr>
        <p:spPr>
          <a:xfrm>
            <a:off x="3345907" y="336346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4071722-4914-41C3-8E9D-3A50AA90A718}"/>
              </a:ext>
            </a:extLst>
          </p:cNvPr>
          <p:cNvSpPr/>
          <p:nvPr/>
        </p:nvSpPr>
        <p:spPr>
          <a:xfrm>
            <a:off x="3345907" y="3833733"/>
            <a:ext cx="1905223" cy="89215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A3F1FEF-DC9E-4AC6-BE06-0E79BE3FEF92}"/>
              </a:ext>
            </a:extLst>
          </p:cNvPr>
          <p:cNvSpPr/>
          <p:nvPr/>
        </p:nvSpPr>
        <p:spPr>
          <a:xfrm>
            <a:off x="3345907" y="4774974"/>
            <a:ext cx="1905223" cy="12794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Criticality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Body of the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 Email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CED28F0-98EC-4FC0-BD08-B804AFB7E67F}"/>
              </a:ext>
            </a:extLst>
          </p:cNvPr>
          <p:cNvCxnSpPr>
            <a:cxnSpLocks/>
          </p:cNvCxnSpPr>
          <p:nvPr/>
        </p:nvCxnSpPr>
        <p:spPr>
          <a:xfrm>
            <a:off x="3345907" y="3794540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6FB8398-D3BC-4D0A-95BF-492D1B133959}"/>
              </a:ext>
            </a:extLst>
          </p:cNvPr>
          <p:cNvCxnSpPr>
            <a:cxnSpLocks/>
          </p:cNvCxnSpPr>
          <p:nvPr/>
        </p:nvCxnSpPr>
        <p:spPr>
          <a:xfrm>
            <a:off x="3358731" y="4761287"/>
            <a:ext cx="1892400" cy="183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FAA41A9-C704-4753-994E-85629042DFBB}"/>
              </a:ext>
            </a:extLst>
          </p:cNvPr>
          <p:cNvSpPr/>
          <p:nvPr/>
        </p:nvSpPr>
        <p:spPr>
          <a:xfrm>
            <a:off x="987392" y="63644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SNMP Monitoring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BC38FF1-96BB-4979-AC7C-5452AC55E93D}"/>
              </a:ext>
            </a:extLst>
          </p:cNvPr>
          <p:cNvSpPr/>
          <p:nvPr/>
        </p:nvSpPr>
        <p:spPr>
          <a:xfrm>
            <a:off x="987392" y="6834673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83E8CA2-55BE-42C6-9C35-B678EBEBDFD1}"/>
              </a:ext>
            </a:extLst>
          </p:cNvPr>
          <p:cNvSpPr/>
          <p:nvPr/>
        </p:nvSpPr>
        <p:spPr>
          <a:xfrm>
            <a:off x="987392" y="7598823"/>
            <a:ext cx="1905223" cy="13101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Info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A741914-7D44-45A0-ACF5-CA088EF4DC6E}"/>
              </a:ext>
            </a:extLst>
          </p:cNvPr>
          <p:cNvCxnSpPr>
            <a:cxnSpLocks/>
          </p:cNvCxnSpPr>
          <p:nvPr/>
        </p:nvCxnSpPr>
        <p:spPr>
          <a:xfrm flipV="1">
            <a:off x="987392" y="67954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76AB45C-A261-4EE6-80C4-7BECB9E93B1B}"/>
              </a:ext>
            </a:extLst>
          </p:cNvPr>
          <p:cNvCxnSpPr>
            <a:cxnSpLocks/>
          </p:cNvCxnSpPr>
          <p:nvPr/>
        </p:nvCxnSpPr>
        <p:spPr>
          <a:xfrm>
            <a:off x="987392" y="7618437"/>
            <a:ext cx="186221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6C93BF6-B952-40CD-B075-0E5DE7BDBA0D}"/>
              </a:ext>
            </a:extLst>
          </p:cNvPr>
          <p:cNvSpPr/>
          <p:nvPr/>
        </p:nvSpPr>
        <p:spPr>
          <a:xfrm>
            <a:off x="5792400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LLDP Population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1BA9F69-4BFE-4EAB-8D67-161E3554DFB8}"/>
              </a:ext>
            </a:extLst>
          </p:cNvPr>
          <p:cNvSpPr/>
          <p:nvPr/>
        </p:nvSpPr>
        <p:spPr>
          <a:xfrm>
            <a:off x="5792400" y="7400379"/>
            <a:ext cx="1905223" cy="6812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0A3DEE7-C90F-479F-BDBA-BEB6312D5DE5}"/>
              </a:ext>
            </a:extLst>
          </p:cNvPr>
          <p:cNvSpPr/>
          <p:nvPr/>
        </p:nvSpPr>
        <p:spPr>
          <a:xfrm>
            <a:off x="5792400" y="8081590"/>
            <a:ext cx="1905223" cy="7837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Chassis Number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BEE45044-4F6D-48C1-90BC-593EB42CB4D6}"/>
              </a:ext>
            </a:extLst>
          </p:cNvPr>
          <p:cNvCxnSpPr>
            <a:cxnSpLocks/>
          </p:cNvCxnSpPr>
          <p:nvPr/>
        </p:nvCxnSpPr>
        <p:spPr>
          <a:xfrm>
            <a:off x="5792400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EAED347-7E5F-4358-BD5D-63C0B3DBA9D0}"/>
              </a:ext>
            </a:extLst>
          </p:cNvPr>
          <p:cNvCxnSpPr>
            <a:cxnSpLocks/>
          </p:cNvCxnSpPr>
          <p:nvPr/>
        </p:nvCxnSpPr>
        <p:spPr>
          <a:xfrm>
            <a:off x="5792400" y="808158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44962D8-659F-4886-A55D-473557C100DC}"/>
              </a:ext>
            </a:extLst>
          </p:cNvPr>
          <p:cNvSpPr/>
          <p:nvPr/>
        </p:nvSpPr>
        <p:spPr>
          <a:xfrm>
            <a:off x="8435346" y="69693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ARP Population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A91B56F-89B0-4592-8F63-04FCC9B1552F}"/>
              </a:ext>
            </a:extLst>
          </p:cNvPr>
          <p:cNvSpPr/>
          <p:nvPr/>
        </p:nvSpPr>
        <p:spPr>
          <a:xfrm>
            <a:off x="8435346" y="7439574"/>
            <a:ext cx="1905223" cy="545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5BE5ECD-B18B-4FDF-B6AD-CC80C7546180}"/>
              </a:ext>
            </a:extLst>
          </p:cNvPr>
          <p:cNvSpPr/>
          <p:nvPr/>
        </p:nvSpPr>
        <p:spPr>
          <a:xfrm>
            <a:off x="8435346" y="7985467"/>
            <a:ext cx="1905223" cy="6981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RARP Resolution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1A49C732-15E8-4E08-B49C-CF3570176A3E}"/>
              </a:ext>
            </a:extLst>
          </p:cNvPr>
          <p:cNvCxnSpPr>
            <a:cxnSpLocks/>
          </p:cNvCxnSpPr>
          <p:nvPr/>
        </p:nvCxnSpPr>
        <p:spPr>
          <a:xfrm flipV="1">
            <a:off x="8435346" y="74003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5C2071BA-36E3-4128-865F-6BC35A88914E}"/>
              </a:ext>
            </a:extLst>
          </p:cNvPr>
          <p:cNvCxnSpPr>
            <a:cxnSpLocks/>
          </p:cNvCxnSpPr>
          <p:nvPr/>
        </p:nvCxnSpPr>
        <p:spPr>
          <a:xfrm>
            <a:off x="8430893" y="7985467"/>
            <a:ext cx="190967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2A9D0E5-9F85-4B1A-A5BD-0BFAFC953E3C}"/>
              </a:ext>
            </a:extLst>
          </p:cNvPr>
          <p:cNvSpPr/>
          <p:nvPr/>
        </p:nvSpPr>
        <p:spPr>
          <a:xfrm>
            <a:off x="10920488" y="475768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9B4C0FE-7F2A-4E23-B438-6BE4D462D162}"/>
              </a:ext>
            </a:extLst>
          </p:cNvPr>
          <p:cNvSpPr/>
          <p:nvPr/>
        </p:nvSpPr>
        <p:spPr>
          <a:xfrm>
            <a:off x="10920488" y="5227952"/>
            <a:ext cx="1905223" cy="9592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4C876DC2-72FE-4CE2-A6D0-149CC3D65D6F}"/>
              </a:ext>
            </a:extLst>
          </p:cNvPr>
          <p:cNvSpPr/>
          <p:nvPr/>
        </p:nvSpPr>
        <p:spPr>
          <a:xfrm>
            <a:off x="10920488" y="6165691"/>
            <a:ext cx="1905223" cy="6297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UserLogin</a:t>
            </a:r>
            <a:r>
              <a:rPr lang="en-US" sz="1400" dirty="0">
                <a:solidFill>
                  <a:schemeClr val="tx1"/>
                </a:solidFill>
              </a:rPr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Devices Table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CBA27ECC-DE25-4012-8825-9DF2D484C2F2}"/>
              </a:ext>
            </a:extLst>
          </p:cNvPr>
          <p:cNvCxnSpPr>
            <a:cxnSpLocks/>
          </p:cNvCxnSpPr>
          <p:nvPr/>
        </p:nvCxnSpPr>
        <p:spPr>
          <a:xfrm>
            <a:off x="10920488" y="518875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89B4BE4A-6E27-4A42-B0C8-4C970C951B04}"/>
              </a:ext>
            </a:extLst>
          </p:cNvPr>
          <p:cNvCxnSpPr>
            <a:cxnSpLocks/>
          </p:cNvCxnSpPr>
          <p:nvPr/>
        </p:nvCxnSpPr>
        <p:spPr>
          <a:xfrm>
            <a:off x="10941770" y="6165691"/>
            <a:ext cx="1883941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="" xmlns:a16="http://schemas.microsoft.com/office/drawing/2014/main" id="{3A553496-FCDA-411A-8EE5-ED4F0D547DD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902688" y="597668"/>
            <a:ext cx="6006632" cy="80473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="" xmlns:a16="http://schemas.microsoft.com/office/drawing/2014/main" id="{FA1548B7-1E76-4249-990A-94B21F79F040}"/>
              </a:ext>
            </a:extLst>
          </p:cNvPr>
          <p:cNvCxnSpPr>
            <a:cxnSpLocks/>
            <a:stCxn id="30" idx="1"/>
            <a:endCxn id="17" idx="2"/>
          </p:cNvCxnSpPr>
          <p:nvPr/>
        </p:nvCxnSpPr>
        <p:spPr>
          <a:xfrm rot="10800000">
            <a:off x="1950077" y="3460955"/>
            <a:ext cx="1395830" cy="818856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="" xmlns:a16="http://schemas.microsoft.com/office/drawing/2014/main" id="{858199D4-2537-48AA-A4C7-0C177D4B65AD}"/>
              </a:ext>
            </a:extLst>
          </p:cNvPr>
          <p:cNvCxnSpPr>
            <a:cxnSpLocks/>
            <a:stCxn id="31" idx="3"/>
            <a:endCxn id="56" idx="1"/>
          </p:cNvCxnSpPr>
          <p:nvPr/>
        </p:nvCxnSpPr>
        <p:spPr>
          <a:xfrm>
            <a:off x="5251130" y="5414691"/>
            <a:ext cx="5669358" cy="29287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="" xmlns:a16="http://schemas.microsoft.com/office/drawing/2014/main" id="{F9A524F3-C054-4919-A558-33EE057C0651}"/>
              </a:ext>
            </a:extLst>
          </p:cNvPr>
          <p:cNvCxnSpPr>
            <a:cxnSpLocks/>
            <a:stCxn id="21" idx="2"/>
            <a:endCxn id="55" idx="0"/>
          </p:cNvCxnSpPr>
          <p:nvPr/>
        </p:nvCxnSpPr>
        <p:spPr>
          <a:xfrm rot="16200000" flipH="1">
            <a:off x="10554931" y="3439515"/>
            <a:ext cx="625171" cy="201116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="" xmlns:a16="http://schemas.microsoft.com/office/drawing/2014/main" id="{0A72CD0B-8DF2-4392-80B8-725DC41220F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2964262" y="5030150"/>
            <a:ext cx="309999" cy="235851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="" xmlns:a16="http://schemas.microsoft.com/office/drawing/2014/main" id="{F101C25B-2ED9-4E56-ACD8-C560EB2DB103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3742843" y="6413630"/>
            <a:ext cx="914898" cy="1964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="" xmlns:a16="http://schemas.microsoft.com/office/drawing/2014/main" id="{C340E90F-1F63-4A4F-BCD6-900281114AC0}"/>
              </a:ext>
            </a:extLst>
          </p:cNvPr>
          <p:cNvCxnSpPr>
            <a:cxnSpLocks/>
            <a:stCxn id="39" idx="0"/>
            <a:endCxn id="31" idx="2"/>
          </p:cNvCxnSpPr>
          <p:nvPr/>
        </p:nvCxnSpPr>
        <p:spPr>
          <a:xfrm rot="16200000" flipV="1">
            <a:off x="5064317" y="5288609"/>
            <a:ext cx="914898" cy="244649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="" xmlns:a16="http://schemas.microsoft.com/office/drawing/2014/main" id="{FA0E0C3C-3966-49E9-92F4-42FD2E469EBB}"/>
              </a:ext>
            </a:extLst>
          </p:cNvPr>
          <p:cNvCxnSpPr>
            <a:cxnSpLocks/>
            <a:stCxn id="44" idx="0"/>
            <a:endCxn id="31" idx="2"/>
          </p:cNvCxnSpPr>
          <p:nvPr/>
        </p:nvCxnSpPr>
        <p:spPr>
          <a:xfrm rot="16200000" flipV="1">
            <a:off x="6385790" y="3967137"/>
            <a:ext cx="914899" cy="508943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5F958E5-084B-44A0-B709-AB1DF69E2B72}"/>
              </a:ext>
            </a:extLst>
          </p:cNvPr>
          <p:cNvSpPr txBox="1"/>
          <p:nvPr/>
        </p:nvSpPr>
        <p:spPr>
          <a:xfrm>
            <a:off x="1918500" y="34097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0862B1A7-21EE-441A-B606-C9DC15FDAF50}"/>
              </a:ext>
            </a:extLst>
          </p:cNvPr>
          <p:cNvSpPr txBox="1"/>
          <p:nvPr/>
        </p:nvSpPr>
        <p:spPr>
          <a:xfrm>
            <a:off x="8620458" y="944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EC995AE-3185-458F-A4F6-49E0E5DE03D7}"/>
              </a:ext>
            </a:extLst>
          </p:cNvPr>
          <p:cNvSpPr txBox="1"/>
          <p:nvPr/>
        </p:nvSpPr>
        <p:spPr>
          <a:xfrm>
            <a:off x="3827903" y="1076276"/>
            <a:ext cx="216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 Device/ Delete Device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A3082AA-381E-47C1-82AA-404EECF87BB2}"/>
              </a:ext>
            </a:extLst>
          </p:cNvPr>
          <p:cNvSpPr txBox="1"/>
          <p:nvPr/>
        </p:nvSpPr>
        <p:spPr>
          <a:xfrm>
            <a:off x="2099300" y="394738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Send Alert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5220ABA-B556-418A-B05F-13DD282506AB}"/>
              </a:ext>
            </a:extLst>
          </p:cNvPr>
          <p:cNvSpPr txBox="1"/>
          <p:nvPr/>
        </p:nvSpPr>
        <p:spPr>
          <a:xfrm>
            <a:off x="8214597" y="5432981"/>
            <a:ext cx="1601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Update Device Info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342FC791-B87A-4AD1-A4A1-E943A7E72640}"/>
              </a:ext>
            </a:extLst>
          </p:cNvPr>
          <p:cNvSpPr txBox="1"/>
          <p:nvPr/>
        </p:nvSpPr>
        <p:spPr>
          <a:xfrm>
            <a:off x="9312002" y="4428271"/>
            <a:ext cx="1844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Add/Update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487B454A-99B9-4FA5-AAE6-E7E901FE3DD3}"/>
              </a:ext>
            </a:extLst>
          </p:cNvPr>
          <p:cNvSpPr txBox="1"/>
          <p:nvPr/>
        </p:nvSpPr>
        <p:spPr>
          <a:xfrm>
            <a:off x="5209578" y="5076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B062076A-D876-44D8-ABB0-55D7A99CCD2D}"/>
              </a:ext>
            </a:extLst>
          </p:cNvPr>
          <p:cNvSpPr txBox="1"/>
          <p:nvPr/>
        </p:nvSpPr>
        <p:spPr>
          <a:xfrm>
            <a:off x="4281265" y="602585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54966375-B113-4421-A8CB-F8822995D74A}"/>
              </a:ext>
            </a:extLst>
          </p:cNvPr>
          <p:cNvSpPr txBox="1"/>
          <p:nvPr/>
        </p:nvSpPr>
        <p:spPr>
          <a:xfrm>
            <a:off x="11830247" y="67494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1C84C11-D6C5-47B5-905A-A07DF5E08D4E}"/>
              </a:ext>
            </a:extLst>
          </p:cNvPr>
          <p:cNvSpPr txBox="1"/>
          <p:nvPr/>
        </p:nvSpPr>
        <p:spPr>
          <a:xfrm>
            <a:off x="2878157" y="1114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A920C94-D523-4122-AFA0-28149ED1BA4A}"/>
              </a:ext>
            </a:extLst>
          </p:cNvPr>
          <p:cNvSpPr txBox="1"/>
          <p:nvPr/>
        </p:nvSpPr>
        <p:spPr>
          <a:xfrm>
            <a:off x="3058648" y="3974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4B3A3BBD-9E27-45A7-8FE8-B07B3E420F2F}"/>
              </a:ext>
            </a:extLst>
          </p:cNvPr>
          <p:cNvSpPr txBox="1"/>
          <p:nvPr/>
        </p:nvSpPr>
        <p:spPr>
          <a:xfrm>
            <a:off x="9811589" y="4106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CA75C76-EC9B-40FF-BD98-EA844222D9FA}"/>
              </a:ext>
            </a:extLst>
          </p:cNvPr>
          <p:cNvSpPr txBox="1"/>
          <p:nvPr/>
        </p:nvSpPr>
        <p:spPr>
          <a:xfrm>
            <a:off x="11120389" y="44554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8883A7B7-4441-452F-A39B-3758B5E7BBC8}"/>
              </a:ext>
            </a:extLst>
          </p:cNvPr>
          <p:cNvSpPr/>
          <p:nvPr/>
        </p:nvSpPr>
        <p:spPr>
          <a:xfrm>
            <a:off x="6560878" y="2089508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F74693C9-DAEB-4D4F-98AF-8A5AF470EC84}"/>
              </a:ext>
            </a:extLst>
          </p:cNvPr>
          <p:cNvSpPr/>
          <p:nvPr/>
        </p:nvSpPr>
        <p:spPr>
          <a:xfrm>
            <a:off x="6560878" y="2559775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84DB9555-62A5-4605-8C0A-7E2F2E0C0745}"/>
              </a:ext>
            </a:extLst>
          </p:cNvPr>
          <p:cNvSpPr/>
          <p:nvPr/>
        </p:nvSpPr>
        <p:spPr>
          <a:xfrm>
            <a:off x="6560878" y="3369666"/>
            <a:ext cx="1905223" cy="9535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Session Maintenance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A2D3F071-61C8-45B8-941A-9FE0CF80E5D7}"/>
              </a:ext>
            </a:extLst>
          </p:cNvPr>
          <p:cNvCxnSpPr>
            <a:cxnSpLocks/>
          </p:cNvCxnSpPr>
          <p:nvPr/>
        </p:nvCxnSpPr>
        <p:spPr>
          <a:xfrm>
            <a:off x="6560878" y="2520582"/>
            <a:ext cx="1905223" cy="814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22C23134-6EE5-45F1-B901-E95B78B24131}"/>
              </a:ext>
            </a:extLst>
          </p:cNvPr>
          <p:cNvCxnSpPr>
            <a:cxnSpLocks/>
          </p:cNvCxnSpPr>
          <p:nvPr/>
        </p:nvCxnSpPr>
        <p:spPr>
          <a:xfrm>
            <a:off x="6560878" y="334353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="" xmlns:a16="http://schemas.microsoft.com/office/drawing/2014/main" id="{7407A40B-BBDF-4CCC-A512-83CF774B7E26}"/>
              </a:ext>
            </a:extLst>
          </p:cNvPr>
          <p:cNvSpPr txBox="1"/>
          <p:nvPr/>
        </p:nvSpPr>
        <p:spPr>
          <a:xfrm>
            <a:off x="10610850" y="54030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="" xmlns:a16="http://schemas.microsoft.com/office/drawing/2014/main" id="{1AC206A6-F883-42F2-9B9A-CA5D27E5BEEE}"/>
              </a:ext>
            </a:extLst>
          </p:cNvPr>
          <p:cNvCxnSpPr>
            <a:cxnSpLocks/>
            <a:stCxn id="16" idx="3"/>
            <a:endCxn id="165" idx="1"/>
          </p:cNvCxnSpPr>
          <p:nvPr/>
        </p:nvCxnSpPr>
        <p:spPr>
          <a:xfrm>
            <a:off x="2902688" y="1402400"/>
            <a:ext cx="3658190" cy="154925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E231729E-94AF-4392-9138-93C86B8CC185}"/>
              </a:ext>
            </a:extLst>
          </p:cNvPr>
          <p:cNvSpPr txBox="1"/>
          <p:nvPr/>
        </p:nvSpPr>
        <p:spPr>
          <a:xfrm>
            <a:off x="4659957" y="2685933"/>
            <a:ext cx="1052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Take Access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4396EB3E-4D15-473C-B1D3-98AB606B69B7}"/>
              </a:ext>
            </a:extLst>
          </p:cNvPr>
          <p:cNvSpPr txBox="1"/>
          <p:nvPr/>
        </p:nvSpPr>
        <p:spPr>
          <a:xfrm>
            <a:off x="6273799" y="29377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2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52356F-8C8E-4A1D-A831-4C954F8BFBC4}"/>
              </a:ext>
            </a:extLst>
          </p:cNvPr>
          <p:cNvSpPr/>
          <p:nvPr/>
        </p:nvSpPr>
        <p:spPr>
          <a:xfrm>
            <a:off x="997465" y="54025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6997C42-1435-4A4A-AF00-CFE8799C50F8}"/>
              </a:ext>
            </a:extLst>
          </p:cNvPr>
          <p:cNvSpPr/>
          <p:nvPr/>
        </p:nvSpPr>
        <p:spPr>
          <a:xfrm>
            <a:off x="997465" y="1010517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C1C5C0-144B-466A-966B-316399B68337}"/>
              </a:ext>
            </a:extLst>
          </p:cNvPr>
          <p:cNvSpPr/>
          <p:nvPr/>
        </p:nvSpPr>
        <p:spPr>
          <a:xfrm>
            <a:off x="997465" y="1820408"/>
            <a:ext cx="1905223" cy="16405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Take Access to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A3F5828-FBC9-4AE0-81A0-0372C7F6480A}"/>
              </a:ext>
            </a:extLst>
          </p:cNvPr>
          <p:cNvCxnSpPr>
            <a:cxnSpLocks/>
          </p:cNvCxnSpPr>
          <p:nvPr/>
        </p:nvCxnSpPr>
        <p:spPr>
          <a:xfrm flipV="1">
            <a:off x="997465" y="971325"/>
            <a:ext cx="1905223" cy="2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D4EEB2D-D946-4D70-81C5-6806EDC69770}"/>
              </a:ext>
            </a:extLst>
          </p:cNvPr>
          <p:cNvCxnSpPr>
            <a:cxnSpLocks/>
          </p:cNvCxnSpPr>
          <p:nvPr/>
        </p:nvCxnSpPr>
        <p:spPr>
          <a:xfrm>
            <a:off x="997465" y="1794282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2F75E9-AF0A-4DDD-9DD7-D7C0BED296F4}"/>
              </a:ext>
            </a:extLst>
          </p:cNvPr>
          <p:cNvSpPr/>
          <p:nvPr/>
        </p:nvSpPr>
        <p:spPr>
          <a:xfrm>
            <a:off x="6745013" y="10917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13C6502-D99D-4B99-B674-71E29C5F10B5}"/>
              </a:ext>
            </a:extLst>
          </p:cNvPr>
          <p:cNvSpPr/>
          <p:nvPr/>
        </p:nvSpPr>
        <p:spPr>
          <a:xfrm>
            <a:off x="6745013" y="592507"/>
            <a:ext cx="1905223" cy="822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IP Address: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E3EB133-0B4C-4668-BE93-6B06A1751E2C}"/>
              </a:ext>
            </a:extLst>
          </p:cNvPr>
          <p:cNvSpPr/>
          <p:nvPr/>
        </p:nvSpPr>
        <p:spPr>
          <a:xfrm>
            <a:off x="6745013" y="1467707"/>
            <a:ext cx="1905223" cy="23918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Reachability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267A6C8-0ACE-45E0-82C6-C0AA93900FD5}"/>
              </a:ext>
            </a:extLst>
          </p:cNvPr>
          <p:cNvCxnSpPr>
            <a:cxnSpLocks/>
          </p:cNvCxnSpPr>
          <p:nvPr/>
        </p:nvCxnSpPr>
        <p:spPr>
          <a:xfrm>
            <a:off x="6745013" y="553314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C4472C0-881F-4AB2-83EC-8966652767DF}"/>
              </a:ext>
            </a:extLst>
          </p:cNvPr>
          <p:cNvCxnSpPr>
            <a:cxnSpLocks/>
          </p:cNvCxnSpPr>
          <p:nvPr/>
        </p:nvCxnSpPr>
        <p:spPr>
          <a:xfrm>
            <a:off x="6745013" y="1441581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1E23BB-B9CB-4973-8B0E-B14948268709}"/>
              </a:ext>
            </a:extLst>
          </p:cNvPr>
          <p:cNvSpPr/>
          <p:nvPr/>
        </p:nvSpPr>
        <p:spPr>
          <a:xfrm>
            <a:off x="3149454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ICMP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A177BFF-BA50-43AA-8A97-B5FD219B61EA}"/>
              </a:ext>
            </a:extLst>
          </p:cNvPr>
          <p:cNvSpPr/>
          <p:nvPr/>
        </p:nvSpPr>
        <p:spPr>
          <a:xfrm>
            <a:off x="3149454" y="7439572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DF55D0-435E-46A6-887D-858319D6DE83}"/>
              </a:ext>
            </a:extLst>
          </p:cNvPr>
          <p:cNvSpPr/>
          <p:nvPr/>
        </p:nvSpPr>
        <p:spPr>
          <a:xfrm>
            <a:off x="3149454" y="8249464"/>
            <a:ext cx="1905223" cy="3265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4D345A0-50F8-4776-B886-157B590DD531}"/>
              </a:ext>
            </a:extLst>
          </p:cNvPr>
          <p:cNvCxnSpPr>
            <a:cxnSpLocks/>
          </p:cNvCxnSpPr>
          <p:nvPr/>
        </p:nvCxnSpPr>
        <p:spPr>
          <a:xfrm>
            <a:off x="3149454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99EE0B-F264-49E6-8519-1136FB92653A}"/>
              </a:ext>
            </a:extLst>
          </p:cNvPr>
          <p:cNvCxnSpPr>
            <a:cxnSpLocks/>
          </p:cNvCxnSpPr>
          <p:nvPr/>
        </p:nvCxnSpPr>
        <p:spPr>
          <a:xfrm>
            <a:off x="3149454" y="82233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3547A26-B4B5-479D-9203-D502CDE04AE6}"/>
              </a:ext>
            </a:extLst>
          </p:cNvPr>
          <p:cNvSpPr/>
          <p:nvPr/>
        </p:nvSpPr>
        <p:spPr>
          <a:xfrm>
            <a:off x="3345907" y="336346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4071722-4914-41C3-8E9D-3A50AA90A718}"/>
              </a:ext>
            </a:extLst>
          </p:cNvPr>
          <p:cNvSpPr/>
          <p:nvPr/>
        </p:nvSpPr>
        <p:spPr>
          <a:xfrm>
            <a:off x="3345907" y="3833733"/>
            <a:ext cx="1905223" cy="89215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A3F1FEF-DC9E-4AC6-BE06-0E79BE3FEF92}"/>
              </a:ext>
            </a:extLst>
          </p:cNvPr>
          <p:cNvSpPr/>
          <p:nvPr/>
        </p:nvSpPr>
        <p:spPr>
          <a:xfrm>
            <a:off x="3345907" y="4774974"/>
            <a:ext cx="1905223" cy="12794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Subject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Body of the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 Email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CED28F0-98EC-4FC0-BD08-B804AFB7E67F}"/>
              </a:ext>
            </a:extLst>
          </p:cNvPr>
          <p:cNvCxnSpPr>
            <a:cxnSpLocks/>
          </p:cNvCxnSpPr>
          <p:nvPr/>
        </p:nvCxnSpPr>
        <p:spPr>
          <a:xfrm>
            <a:off x="3345907" y="3794540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6FB8398-D3BC-4D0A-95BF-492D1B133959}"/>
              </a:ext>
            </a:extLst>
          </p:cNvPr>
          <p:cNvCxnSpPr>
            <a:cxnSpLocks/>
          </p:cNvCxnSpPr>
          <p:nvPr/>
        </p:nvCxnSpPr>
        <p:spPr>
          <a:xfrm>
            <a:off x="3358731" y="4761287"/>
            <a:ext cx="1892400" cy="183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FAA41A9-C704-4753-994E-85629042DFBB}"/>
              </a:ext>
            </a:extLst>
          </p:cNvPr>
          <p:cNvSpPr/>
          <p:nvPr/>
        </p:nvSpPr>
        <p:spPr>
          <a:xfrm>
            <a:off x="987392" y="63644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SNMP Monitoring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BC38FF1-96BB-4979-AC7C-5452AC55E93D}"/>
              </a:ext>
            </a:extLst>
          </p:cNvPr>
          <p:cNvSpPr/>
          <p:nvPr/>
        </p:nvSpPr>
        <p:spPr>
          <a:xfrm>
            <a:off x="987392" y="6834673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83E8CA2-55BE-42C6-9C35-B678EBEBDFD1}"/>
              </a:ext>
            </a:extLst>
          </p:cNvPr>
          <p:cNvSpPr/>
          <p:nvPr/>
        </p:nvSpPr>
        <p:spPr>
          <a:xfrm>
            <a:off x="987392" y="7598823"/>
            <a:ext cx="1905223" cy="13101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Info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A741914-7D44-45A0-ACF5-CA088EF4DC6E}"/>
              </a:ext>
            </a:extLst>
          </p:cNvPr>
          <p:cNvCxnSpPr>
            <a:cxnSpLocks/>
          </p:cNvCxnSpPr>
          <p:nvPr/>
        </p:nvCxnSpPr>
        <p:spPr>
          <a:xfrm flipV="1">
            <a:off x="987392" y="67954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676AB45C-A261-4EE6-80C4-7BECB9E93B1B}"/>
              </a:ext>
            </a:extLst>
          </p:cNvPr>
          <p:cNvCxnSpPr>
            <a:cxnSpLocks/>
          </p:cNvCxnSpPr>
          <p:nvPr/>
        </p:nvCxnSpPr>
        <p:spPr>
          <a:xfrm>
            <a:off x="987392" y="7618437"/>
            <a:ext cx="186221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6C93BF6-B952-40CD-B075-0E5DE7BDBA0D}"/>
              </a:ext>
            </a:extLst>
          </p:cNvPr>
          <p:cNvSpPr/>
          <p:nvPr/>
        </p:nvSpPr>
        <p:spPr>
          <a:xfrm>
            <a:off x="5792400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LLDP Population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1BA9F69-4BFE-4EAB-8D67-161E3554DFB8}"/>
              </a:ext>
            </a:extLst>
          </p:cNvPr>
          <p:cNvSpPr/>
          <p:nvPr/>
        </p:nvSpPr>
        <p:spPr>
          <a:xfrm>
            <a:off x="5792400" y="7400379"/>
            <a:ext cx="1905223" cy="6812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0A3DEE7-C90F-479F-BDBA-BEB6312D5DE5}"/>
              </a:ext>
            </a:extLst>
          </p:cNvPr>
          <p:cNvSpPr/>
          <p:nvPr/>
        </p:nvSpPr>
        <p:spPr>
          <a:xfrm>
            <a:off x="5792400" y="8081590"/>
            <a:ext cx="1905223" cy="7837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Serial Number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EE45044-4F6D-48C1-90BC-593EB42CB4D6}"/>
              </a:ext>
            </a:extLst>
          </p:cNvPr>
          <p:cNvCxnSpPr>
            <a:cxnSpLocks/>
          </p:cNvCxnSpPr>
          <p:nvPr/>
        </p:nvCxnSpPr>
        <p:spPr>
          <a:xfrm>
            <a:off x="5792400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CEAED347-7E5F-4358-BD5D-63C0B3DBA9D0}"/>
              </a:ext>
            </a:extLst>
          </p:cNvPr>
          <p:cNvCxnSpPr>
            <a:cxnSpLocks/>
          </p:cNvCxnSpPr>
          <p:nvPr/>
        </p:nvCxnSpPr>
        <p:spPr>
          <a:xfrm>
            <a:off x="5792400" y="808158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44962D8-659F-4886-A55D-473557C100DC}"/>
              </a:ext>
            </a:extLst>
          </p:cNvPr>
          <p:cNvSpPr/>
          <p:nvPr/>
        </p:nvSpPr>
        <p:spPr>
          <a:xfrm>
            <a:off x="8435346" y="69693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ARP Population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A91B56F-89B0-4592-8F63-04FCC9B1552F}"/>
              </a:ext>
            </a:extLst>
          </p:cNvPr>
          <p:cNvSpPr/>
          <p:nvPr/>
        </p:nvSpPr>
        <p:spPr>
          <a:xfrm>
            <a:off x="8435346" y="7439574"/>
            <a:ext cx="1905223" cy="545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5BE5ECD-B18B-4FDF-B6AD-CC80C7546180}"/>
              </a:ext>
            </a:extLst>
          </p:cNvPr>
          <p:cNvSpPr/>
          <p:nvPr/>
        </p:nvSpPr>
        <p:spPr>
          <a:xfrm>
            <a:off x="8435346" y="7985467"/>
            <a:ext cx="1905223" cy="6981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</a:t>
            </a:r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1A49C732-15E8-4E08-B49C-CF3570176A3E}"/>
              </a:ext>
            </a:extLst>
          </p:cNvPr>
          <p:cNvCxnSpPr>
            <a:cxnSpLocks/>
          </p:cNvCxnSpPr>
          <p:nvPr/>
        </p:nvCxnSpPr>
        <p:spPr>
          <a:xfrm flipV="1">
            <a:off x="8435346" y="74003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5C2071BA-36E3-4128-865F-6BC35A88914E}"/>
              </a:ext>
            </a:extLst>
          </p:cNvPr>
          <p:cNvCxnSpPr>
            <a:cxnSpLocks/>
          </p:cNvCxnSpPr>
          <p:nvPr/>
        </p:nvCxnSpPr>
        <p:spPr>
          <a:xfrm>
            <a:off x="8430893" y="7985467"/>
            <a:ext cx="190967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62">
            <a:extLst>
              <a:ext uri="{FF2B5EF4-FFF2-40B4-BE49-F238E27FC236}">
                <a16:creationId xmlns="" xmlns:a16="http://schemas.microsoft.com/office/drawing/2014/main" id="{3A553496-FCDA-411A-8EE5-ED4F0D547DD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02688" y="324713"/>
            <a:ext cx="3842325" cy="107768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64">
            <a:extLst>
              <a:ext uri="{FF2B5EF4-FFF2-40B4-BE49-F238E27FC236}">
                <a16:creationId xmlns="" xmlns:a16="http://schemas.microsoft.com/office/drawing/2014/main" id="{FA1548B7-1E76-4249-990A-94B21F79F040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1950077" y="3460955"/>
            <a:ext cx="1395830" cy="818856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76">
            <a:extLst>
              <a:ext uri="{FF2B5EF4-FFF2-40B4-BE49-F238E27FC236}">
                <a16:creationId xmlns="" xmlns:a16="http://schemas.microsoft.com/office/drawing/2014/main" id="{0A72CD0B-8DF2-4392-80B8-725DC41220FD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rot="5400000" flipH="1" flipV="1">
            <a:off x="2964262" y="5030150"/>
            <a:ext cx="309999" cy="235851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79">
            <a:extLst>
              <a:ext uri="{FF2B5EF4-FFF2-40B4-BE49-F238E27FC236}">
                <a16:creationId xmlns="" xmlns:a16="http://schemas.microsoft.com/office/drawing/2014/main" id="{F101C25B-2ED9-4E56-ACD8-C560EB2DB103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rot="5400000" flipH="1" flipV="1">
            <a:off x="3742843" y="6413630"/>
            <a:ext cx="914898" cy="1964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82">
            <a:extLst>
              <a:ext uri="{FF2B5EF4-FFF2-40B4-BE49-F238E27FC236}">
                <a16:creationId xmlns="" xmlns:a16="http://schemas.microsoft.com/office/drawing/2014/main" id="{C340E90F-1F63-4A4F-BCD6-900281114AC0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rot="16200000" flipV="1">
            <a:off x="5064317" y="5288609"/>
            <a:ext cx="914898" cy="244649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85">
            <a:extLst>
              <a:ext uri="{FF2B5EF4-FFF2-40B4-BE49-F238E27FC236}">
                <a16:creationId xmlns="" xmlns:a16="http://schemas.microsoft.com/office/drawing/2014/main" id="{FA0E0C3C-3966-49E9-92F4-42FD2E469EBB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rot="16200000" flipV="1">
            <a:off x="6385790" y="3967137"/>
            <a:ext cx="914899" cy="508943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EC995AE-3185-458F-A4F6-49E0E5DE03D7}"/>
              </a:ext>
            </a:extLst>
          </p:cNvPr>
          <p:cNvSpPr txBox="1"/>
          <p:nvPr/>
        </p:nvSpPr>
        <p:spPr>
          <a:xfrm>
            <a:off x="3827903" y="1076276"/>
            <a:ext cx="216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 Device/ Delete Device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3082AA-381E-47C1-82AA-404EECF87BB2}"/>
              </a:ext>
            </a:extLst>
          </p:cNvPr>
          <p:cNvSpPr txBox="1"/>
          <p:nvPr/>
        </p:nvSpPr>
        <p:spPr>
          <a:xfrm>
            <a:off x="2099300" y="394738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Send Alert</a:t>
            </a:r>
          </a:p>
        </p:txBody>
      </p:sp>
      <p:cxnSp>
        <p:nvCxnSpPr>
          <p:cNvPr id="74" name="Straight Connector 73"/>
          <p:cNvCxnSpPr>
            <a:stCxn id="9" idx="2"/>
          </p:cNvCxnSpPr>
          <p:nvPr/>
        </p:nvCxnSpPr>
        <p:spPr>
          <a:xfrm flipH="1">
            <a:off x="7697623" y="3859559"/>
            <a:ext cx="2" cy="261381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52356F-8C8E-4A1D-A831-4C954F8BFBC4}"/>
              </a:ext>
            </a:extLst>
          </p:cNvPr>
          <p:cNvSpPr/>
          <p:nvPr/>
        </p:nvSpPr>
        <p:spPr>
          <a:xfrm>
            <a:off x="997465" y="54025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6997C42-1435-4A4A-AF00-CFE8799C50F8}"/>
              </a:ext>
            </a:extLst>
          </p:cNvPr>
          <p:cNvSpPr/>
          <p:nvPr/>
        </p:nvSpPr>
        <p:spPr>
          <a:xfrm>
            <a:off x="997465" y="1010517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C1C5C0-144B-466A-966B-316399B68337}"/>
              </a:ext>
            </a:extLst>
          </p:cNvPr>
          <p:cNvSpPr/>
          <p:nvPr/>
        </p:nvSpPr>
        <p:spPr>
          <a:xfrm>
            <a:off x="997465" y="1820408"/>
            <a:ext cx="1905223" cy="16405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Take Access to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A3F5828-FBC9-4AE0-81A0-0372C7F6480A}"/>
              </a:ext>
            </a:extLst>
          </p:cNvPr>
          <p:cNvCxnSpPr>
            <a:cxnSpLocks/>
          </p:cNvCxnSpPr>
          <p:nvPr/>
        </p:nvCxnSpPr>
        <p:spPr>
          <a:xfrm flipV="1">
            <a:off x="997465" y="971325"/>
            <a:ext cx="1905223" cy="2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D4EEB2D-D946-4D70-81C5-6806EDC69770}"/>
              </a:ext>
            </a:extLst>
          </p:cNvPr>
          <p:cNvCxnSpPr>
            <a:cxnSpLocks/>
          </p:cNvCxnSpPr>
          <p:nvPr/>
        </p:nvCxnSpPr>
        <p:spPr>
          <a:xfrm>
            <a:off x="997465" y="1794282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2F75E9-AF0A-4DDD-9DD7-D7C0BED296F4}"/>
              </a:ext>
            </a:extLst>
          </p:cNvPr>
          <p:cNvSpPr/>
          <p:nvPr/>
        </p:nvSpPr>
        <p:spPr>
          <a:xfrm>
            <a:off x="6646961" y="205888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13C6502-D99D-4B99-B674-71E29C5F10B5}"/>
              </a:ext>
            </a:extLst>
          </p:cNvPr>
          <p:cNvSpPr/>
          <p:nvPr/>
        </p:nvSpPr>
        <p:spPr>
          <a:xfrm>
            <a:off x="6646961" y="689220"/>
            <a:ext cx="1905223" cy="822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IP Address: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E3EB133-0B4C-4668-BE93-6B06A1751E2C}"/>
              </a:ext>
            </a:extLst>
          </p:cNvPr>
          <p:cNvSpPr/>
          <p:nvPr/>
        </p:nvSpPr>
        <p:spPr>
          <a:xfrm>
            <a:off x="6646960" y="1564314"/>
            <a:ext cx="1905223" cy="23918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267A6C8-0ACE-45E0-82C6-C0AA93900FD5}"/>
              </a:ext>
            </a:extLst>
          </p:cNvPr>
          <p:cNvCxnSpPr>
            <a:cxnSpLocks/>
          </p:cNvCxnSpPr>
          <p:nvPr/>
        </p:nvCxnSpPr>
        <p:spPr>
          <a:xfrm>
            <a:off x="6646961" y="650027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C4472C0-881F-4AB2-83EC-8966652767DF}"/>
              </a:ext>
            </a:extLst>
          </p:cNvPr>
          <p:cNvCxnSpPr>
            <a:cxnSpLocks/>
          </p:cNvCxnSpPr>
          <p:nvPr/>
        </p:nvCxnSpPr>
        <p:spPr>
          <a:xfrm>
            <a:off x="6646961" y="1538294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1E23BB-B9CB-4973-8B0E-B14948268709}"/>
              </a:ext>
            </a:extLst>
          </p:cNvPr>
          <p:cNvSpPr/>
          <p:nvPr/>
        </p:nvSpPr>
        <p:spPr>
          <a:xfrm>
            <a:off x="5993496" y="6206762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ICMP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A177BFF-BA50-43AA-8A97-B5FD219B61EA}"/>
              </a:ext>
            </a:extLst>
          </p:cNvPr>
          <p:cNvSpPr/>
          <p:nvPr/>
        </p:nvSpPr>
        <p:spPr>
          <a:xfrm>
            <a:off x="5993496" y="6677029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DF55D0-435E-46A6-887D-858319D6DE83}"/>
              </a:ext>
            </a:extLst>
          </p:cNvPr>
          <p:cNvSpPr/>
          <p:nvPr/>
        </p:nvSpPr>
        <p:spPr>
          <a:xfrm>
            <a:off x="5993496" y="7486921"/>
            <a:ext cx="1905223" cy="3265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4D345A0-50F8-4776-B886-157B590DD531}"/>
              </a:ext>
            </a:extLst>
          </p:cNvPr>
          <p:cNvCxnSpPr>
            <a:cxnSpLocks/>
          </p:cNvCxnSpPr>
          <p:nvPr/>
        </p:nvCxnSpPr>
        <p:spPr>
          <a:xfrm>
            <a:off x="5993496" y="66378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99EE0B-F264-49E6-8519-1136FB92653A}"/>
              </a:ext>
            </a:extLst>
          </p:cNvPr>
          <p:cNvCxnSpPr>
            <a:cxnSpLocks/>
          </p:cNvCxnSpPr>
          <p:nvPr/>
        </p:nvCxnSpPr>
        <p:spPr>
          <a:xfrm>
            <a:off x="5993496" y="7460793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3547A26-B4B5-479D-9203-D502CDE04AE6}"/>
              </a:ext>
            </a:extLst>
          </p:cNvPr>
          <p:cNvSpPr/>
          <p:nvPr/>
        </p:nvSpPr>
        <p:spPr>
          <a:xfrm>
            <a:off x="3167019" y="5148723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4071722-4914-41C3-8E9D-3A50AA90A718}"/>
              </a:ext>
            </a:extLst>
          </p:cNvPr>
          <p:cNvSpPr/>
          <p:nvPr/>
        </p:nvSpPr>
        <p:spPr>
          <a:xfrm>
            <a:off x="3167019" y="5618990"/>
            <a:ext cx="1905223" cy="89215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A3F1FEF-DC9E-4AC6-BE06-0E79BE3FEF92}"/>
              </a:ext>
            </a:extLst>
          </p:cNvPr>
          <p:cNvSpPr/>
          <p:nvPr/>
        </p:nvSpPr>
        <p:spPr>
          <a:xfrm>
            <a:off x="3167019" y="6560231"/>
            <a:ext cx="1905223" cy="12794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Criticality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Body of the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 Email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CED28F0-98EC-4FC0-BD08-B804AFB7E67F}"/>
              </a:ext>
            </a:extLst>
          </p:cNvPr>
          <p:cNvCxnSpPr>
            <a:cxnSpLocks/>
          </p:cNvCxnSpPr>
          <p:nvPr/>
        </p:nvCxnSpPr>
        <p:spPr>
          <a:xfrm>
            <a:off x="3167019" y="5579797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6FB8398-D3BC-4D0A-95BF-492D1B133959}"/>
              </a:ext>
            </a:extLst>
          </p:cNvPr>
          <p:cNvCxnSpPr>
            <a:cxnSpLocks/>
          </p:cNvCxnSpPr>
          <p:nvPr/>
        </p:nvCxnSpPr>
        <p:spPr>
          <a:xfrm>
            <a:off x="3179843" y="6546544"/>
            <a:ext cx="1892400" cy="183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FAA41A9-C704-4753-994E-85629042DFBB}"/>
              </a:ext>
            </a:extLst>
          </p:cNvPr>
          <p:cNvSpPr/>
          <p:nvPr/>
        </p:nvSpPr>
        <p:spPr>
          <a:xfrm>
            <a:off x="987392" y="63644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SNMP Monitoring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BC38FF1-96BB-4979-AC7C-5452AC55E93D}"/>
              </a:ext>
            </a:extLst>
          </p:cNvPr>
          <p:cNvSpPr/>
          <p:nvPr/>
        </p:nvSpPr>
        <p:spPr>
          <a:xfrm>
            <a:off x="987392" y="6834673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83E8CA2-55BE-42C6-9C35-B678EBEBDFD1}"/>
              </a:ext>
            </a:extLst>
          </p:cNvPr>
          <p:cNvSpPr/>
          <p:nvPr/>
        </p:nvSpPr>
        <p:spPr>
          <a:xfrm>
            <a:off x="987392" y="7598823"/>
            <a:ext cx="1905223" cy="13101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Info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A741914-7D44-45A0-ACF5-CA088EF4DC6E}"/>
              </a:ext>
            </a:extLst>
          </p:cNvPr>
          <p:cNvCxnSpPr>
            <a:cxnSpLocks/>
          </p:cNvCxnSpPr>
          <p:nvPr/>
        </p:nvCxnSpPr>
        <p:spPr>
          <a:xfrm flipV="1">
            <a:off x="987392" y="67954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676AB45C-A261-4EE6-80C4-7BECB9E93B1B}"/>
              </a:ext>
            </a:extLst>
          </p:cNvPr>
          <p:cNvCxnSpPr>
            <a:cxnSpLocks/>
          </p:cNvCxnSpPr>
          <p:nvPr/>
        </p:nvCxnSpPr>
        <p:spPr>
          <a:xfrm>
            <a:off x="987392" y="7618437"/>
            <a:ext cx="186221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62">
            <a:extLst>
              <a:ext uri="{FF2B5EF4-FFF2-40B4-BE49-F238E27FC236}">
                <a16:creationId xmlns="" xmlns:a16="http://schemas.microsoft.com/office/drawing/2014/main" id="{3A553496-FCDA-411A-8EE5-ED4F0D547DD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02688" y="421426"/>
            <a:ext cx="3744273" cy="98097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64">
            <a:extLst>
              <a:ext uri="{FF2B5EF4-FFF2-40B4-BE49-F238E27FC236}">
                <a16:creationId xmlns="" xmlns:a16="http://schemas.microsoft.com/office/drawing/2014/main" id="{FA1548B7-1E76-4249-990A-94B21F79F040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1950077" y="3460956"/>
            <a:ext cx="1216942" cy="260411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76">
            <a:extLst>
              <a:ext uri="{FF2B5EF4-FFF2-40B4-BE49-F238E27FC236}">
                <a16:creationId xmlns="" xmlns:a16="http://schemas.microsoft.com/office/drawing/2014/main" id="{0A72CD0B-8DF2-4392-80B8-725DC41220FD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rot="16200000" flipH="1">
            <a:off x="2292188" y="6012222"/>
            <a:ext cx="1475258" cy="2179627"/>
          </a:xfrm>
          <a:prstGeom prst="bentConnector5">
            <a:avLst>
              <a:gd name="adj1" fmla="val -15496"/>
              <a:gd name="adj2" fmla="val 50000"/>
              <a:gd name="adj3" fmla="val 115496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5F958E5-084B-44A0-B709-AB1DF69E2B72}"/>
              </a:ext>
            </a:extLst>
          </p:cNvPr>
          <p:cNvSpPr txBox="1"/>
          <p:nvPr/>
        </p:nvSpPr>
        <p:spPr>
          <a:xfrm>
            <a:off x="1918500" y="34097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EC995AE-3185-458F-A4F6-49E0E5DE03D7}"/>
              </a:ext>
            </a:extLst>
          </p:cNvPr>
          <p:cNvSpPr txBox="1"/>
          <p:nvPr/>
        </p:nvSpPr>
        <p:spPr>
          <a:xfrm>
            <a:off x="3827903" y="1076276"/>
            <a:ext cx="216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 Device/ Delete Device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3082AA-381E-47C1-82AA-404EECF87BB2}"/>
              </a:ext>
            </a:extLst>
          </p:cNvPr>
          <p:cNvSpPr txBox="1"/>
          <p:nvPr/>
        </p:nvSpPr>
        <p:spPr>
          <a:xfrm>
            <a:off x="2099300" y="394738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Send Alert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1C84C11-D6C5-47B5-905A-A07DF5E08D4E}"/>
              </a:ext>
            </a:extLst>
          </p:cNvPr>
          <p:cNvSpPr txBox="1"/>
          <p:nvPr/>
        </p:nvSpPr>
        <p:spPr>
          <a:xfrm>
            <a:off x="2878157" y="1114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944962D8-659F-4886-A55D-473557C100DC}"/>
              </a:ext>
            </a:extLst>
          </p:cNvPr>
          <p:cNvSpPr/>
          <p:nvPr/>
        </p:nvSpPr>
        <p:spPr>
          <a:xfrm>
            <a:off x="8392747" y="622135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ARP Population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A91B56F-89B0-4592-8F63-04FCC9B1552F}"/>
              </a:ext>
            </a:extLst>
          </p:cNvPr>
          <p:cNvSpPr/>
          <p:nvPr/>
        </p:nvSpPr>
        <p:spPr>
          <a:xfrm>
            <a:off x="8392747" y="6691624"/>
            <a:ext cx="1905223" cy="545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5BE5ECD-B18B-4FDF-B6AD-CC80C7546180}"/>
              </a:ext>
            </a:extLst>
          </p:cNvPr>
          <p:cNvSpPr/>
          <p:nvPr/>
        </p:nvSpPr>
        <p:spPr>
          <a:xfrm>
            <a:off x="8392747" y="7237517"/>
            <a:ext cx="1905223" cy="6981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RARP Resolution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1A49C732-15E8-4E08-B49C-CF3570176A3E}"/>
              </a:ext>
            </a:extLst>
          </p:cNvPr>
          <p:cNvCxnSpPr>
            <a:cxnSpLocks/>
          </p:cNvCxnSpPr>
          <p:nvPr/>
        </p:nvCxnSpPr>
        <p:spPr>
          <a:xfrm flipV="1">
            <a:off x="8392747" y="665242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5C2071BA-36E3-4128-865F-6BC35A88914E}"/>
              </a:ext>
            </a:extLst>
          </p:cNvPr>
          <p:cNvCxnSpPr>
            <a:cxnSpLocks/>
          </p:cNvCxnSpPr>
          <p:nvPr/>
        </p:nvCxnSpPr>
        <p:spPr>
          <a:xfrm>
            <a:off x="8388294" y="7237517"/>
            <a:ext cx="190967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6C93BF6-B952-40CD-B075-0E5DE7BDBA0D}"/>
              </a:ext>
            </a:extLst>
          </p:cNvPr>
          <p:cNvSpPr/>
          <p:nvPr/>
        </p:nvSpPr>
        <p:spPr>
          <a:xfrm>
            <a:off x="10999600" y="605664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LLDP Population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31BA9F69-4BFE-4EAB-8D67-161E3554DFB8}"/>
              </a:ext>
            </a:extLst>
          </p:cNvPr>
          <p:cNvSpPr/>
          <p:nvPr/>
        </p:nvSpPr>
        <p:spPr>
          <a:xfrm>
            <a:off x="10999600" y="6487720"/>
            <a:ext cx="1905223" cy="6812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0A3DEE7-C90F-479F-BDBA-BEB6312D5DE5}"/>
              </a:ext>
            </a:extLst>
          </p:cNvPr>
          <p:cNvSpPr/>
          <p:nvPr/>
        </p:nvSpPr>
        <p:spPr>
          <a:xfrm>
            <a:off x="10999600" y="7168931"/>
            <a:ext cx="1905223" cy="7837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Chassis Number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BEE45044-4F6D-48C1-90BC-593EB42CB4D6}"/>
              </a:ext>
            </a:extLst>
          </p:cNvPr>
          <p:cNvCxnSpPr>
            <a:cxnSpLocks/>
          </p:cNvCxnSpPr>
          <p:nvPr/>
        </p:nvCxnSpPr>
        <p:spPr>
          <a:xfrm>
            <a:off x="10999600" y="6487720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CEAED347-7E5F-4358-BD5D-63C0B3DBA9D0}"/>
              </a:ext>
            </a:extLst>
          </p:cNvPr>
          <p:cNvCxnSpPr>
            <a:cxnSpLocks/>
          </p:cNvCxnSpPr>
          <p:nvPr/>
        </p:nvCxnSpPr>
        <p:spPr>
          <a:xfrm>
            <a:off x="10999600" y="7168930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54966375-B113-4421-A8CB-F8822995D74A}"/>
              </a:ext>
            </a:extLst>
          </p:cNvPr>
          <p:cNvSpPr txBox="1"/>
          <p:nvPr/>
        </p:nvSpPr>
        <p:spPr>
          <a:xfrm>
            <a:off x="10429344" y="88757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227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271BEAF-4150-4440-8FF0-F419F4212F56}"/>
              </a:ext>
            </a:extLst>
          </p:cNvPr>
          <p:cNvSpPr/>
          <p:nvPr/>
        </p:nvSpPr>
        <p:spPr>
          <a:xfrm>
            <a:off x="597522" y="3671475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Administrator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644320F-2DEE-4FF3-8ED2-A031905A198D}"/>
              </a:ext>
            </a:extLst>
          </p:cNvPr>
          <p:cNvSpPr/>
          <p:nvPr/>
        </p:nvSpPr>
        <p:spPr>
          <a:xfrm>
            <a:off x="4319052" y="1021120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42A37D1-8A53-4060-800C-44D68FF0998D}"/>
              </a:ext>
            </a:extLst>
          </p:cNvPr>
          <p:cNvSpPr/>
          <p:nvPr/>
        </p:nvSpPr>
        <p:spPr>
          <a:xfrm>
            <a:off x="8989288" y="3199444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Back-End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6BBADFA-3159-4B9C-900C-7EDACAC73F99}"/>
              </a:ext>
            </a:extLst>
          </p:cNvPr>
          <p:cNvSpPr/>
          <p:nvPr/>
        </p:nvSpPr>
        <p:spPr>
          <a:xfrm>
            <a:off x="11292194" y="1021121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32902E0E-AC38-411B-B27A-C15E70CA4144}"/>
              </a:ext>
            </a:extLst>
          </p:cNvPr>
          <p:cNvSpPr/>
          <p:nvPr/>
        </p:nvSpPr>
        <p:spPr>
          <a:xfrm>
            <a:off x="1938916" y="1260332"/>
            <a:ext cx="1222747" cy="446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Register/Login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19E3631-2819-4432-8353-4E914E686194}"/>
              </a:ext>
            </a:extLst>
          </p:cNvPr>
          <p:cNvSpPr/>
          <p:nvPr/>
        </p:nvSpPr>
        <p:spPr>
          <a:xfrm>
            <a:off x="3004522" y="3347770"/>
            <a:ext cx="1222746" cy="446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09040D4-AA98-489C-AD75-93594FFF648A}"/>
              </a:ext>
            </a:extLst>
          </p:cNvPr>
          <p:cNvSpPr/>
          <p:nvPr/>
        </p:nvSpPr>
        <p:spPr>
          <a:xfrm>
            <a:off x="4861242" y="5426400"/>
            <a:ext cx="928574" cy="467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="" xmlns:a16="http://schemas.microsoft.com/office/drawing/2014/main" id="{4B0CC4F1-2EE2-42E3-992D-8CB0D72903AC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612882" y="2345442"/>
            <a:ext cx="2187861" cy="464207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="" xmlns:a16="http://schemas.microsoft.com/office/drawing/2014/main" id="{5C4A6D9D-508D-4A2B-AFD6-806A92916AA3}"/>
              </a:ext>
            </a:extLst>
          </p:cNvPr>
          <p:cNvCxnSpPr>
            <a:cxnSpLocks/>
            <a:stCxn id="4" idx="4"/>
            <a:endCxn id="9" idx="1"/>
          </p:cNvCxnSpPr>
          <p:nvPr/>
        </p:nvCxnSpPr>
        <p:spPr>
          <a:xfrm rot="5400000" flipH="1" flipV="1">
            <a:off x="1859793" y="3185967"/>
            <a:ext cx="759643" cy="1529813"/>
          </a:xfrm>
          <a:prstGeom prst="curvedConnector4">
            <a:avLst>
              <a:gd name="adj1" fmla="val -30093"/>
              <a:gd name="adj2" fmla="val 7867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89D04D13-2E3E-4DE9-A653-5BDEA124A5A0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rot="10800000">
            <a:off x="1474710" y="4330696"/>
            <a:ext cx="3386533" cy="1329621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="" xmlns:a16="http://schemas.microsoft.com/office/drawing/2014/main" id="{0002CFC0-6307-4169-B5ED-63432263DABE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5400000" flipH="1" flipV="1">
            <a:off x="3753658" y="-182248"/>
            <a:ext cx="239212" cy="2645949"/>
          </a:xfrm>
          <a:prstGeom prst="curvedConnector3">
            <a:avLst>
              <a:gd name="adj1" fmla="val 195564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="" xmlns:a16="http://schemas.microsoft.com/office/drawing/2014/main" id="{7B0D06A8-AA7F-441E-BC98-44653BDE642F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4227268" y="1350730"/>
            <a:ext cx="91784" cy="2220322"/>
          </a:xfrm>
          <a:prstGeom prst="curvedConnector3">
            <a:avLst>
              <a:gd name="adj1" fmla="val 791397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="" xmlns:a16="http://schemas.microsoft.com/office/drawing/2014/main" id="{FDF8DB5A-ABFC-4F14-B9D4-E4458DBC3732}"/>
              </a:ext>
            </a:extLst>
          </p:cNvPr>
          <p:cNvCxnSpPr>
            <a:cxnSpLocks/>
            <a:stCxn id="6" idx="4"/>
            <a:endCxn id="10" idx="3"/>
          </p:cNvCxnSpPr>
          <p:nvPr/>
        </p:nvCxnSpPr>
        <p:spPr>
          <a:xfrm rot="5400000">
            <a:off x="6927320" y="2721161"/>
            <a:ext cx="1801652" cy="4076659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="" xmlns:a16="http://schemas.microsoft.com/office/drawing/2014/main" id="{37896E4E-6C93-4395-85F0-A036AA89CE8F}"/>
              </a:ext>
            </a:extLst>
          </p:cNvPr>
          <p:cNvCxnSpPr>
            <a:cxnSpLocks/>
            <a:stCxn id="6" idx="4"/>
            <a:endCxn id="74" idx="0"/>
          </p:cNvCxnSpPr>
          <p:nvPr/>
        </p:nvCxnSpPr>
        <p:spPr>
          <a:xfrm rot="5400000">
            <a:off x="8113888" y="2263655"/>
            <a:ext cx="157579" cy="33475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27DE47F1-1C31-4322-83C5-9C3EABF0949E}"/>
              </a:ext>
            </a:extLst>
          </p:cNvPr>
          <p:cNvCxnSpPr>
            <a:cxnSpLocks/>
            <a:stCxn id="5" idx="6"/>
            <a:endCxn id="73" idx="1"/>
          </p:cNvCxnSpPr>
          <p:nvPr/>
        </p:nvCxnSpPr>
        <p:spPr>
          <a:xfrm>
            <a:off x="6073425" y="1350730"/>
            <a:ext cx="792997" cy="343903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="" xmlns:a16="http://schemas.microsoft.com/office/drawing/2014/main" id="{369682C6-5AF1-462F-8E27-6D620E1A79C0}"/>
              </a:ext>
            </a:extLst>
          </p:cNvPr>
          <p:cNvCxnSpPr>
            <a:cxnSpLocks/>
            <a:stCxn id="43" idx="0"/>
            <a:endCxn id="305" idx="2"/>
          </p:cNvCxnSpPr>
          <p:nvPr/>
        </p:nvCxnSpPr>
        <p:spPr>
          <a:xfrm rot="5400000" flipH="1" flipV="1">
            <a:off x="11242627" y="4768894"/>
            <a:ext cx="1647854" cy="1228639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DDF524BF-1D1C-4E8E-9530-508A976AFC98}"/>
              </a:ext>
            </a:extLst>
          </p:cNvPr>
          <p:cNvSpPr/>
          <p:nvPr/>
        </p:nvSpPr>
        <p:spPr>
          <a:xfrm>
            <a:off x="10575048" y="6207140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Devices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="" xmlns:a16="http://schemas.microsoft.com/office/drawing/2014/main" id="{620B7E69-53B2-46EB-B310-D3C9FA96E6E9}"/>
              </a:ext>
            </a:extLst>
          </p:cNvPr>
          <p:cNvCxnSpPr>
            <a:cxnSpLocks/>
            <a:stCxn id="6" idx="0"/>
            <a:endCxn id="193" idx="2"/>
          </p:cNvCxnSpPr>
          <p:nvPr/>
        </p:nvCxnSpPr>
        <p:spPr>
          <a:xfrm rot="5400000" flipH="1" flipV="1">
            <a:off x="9401099" y="2273834"/>
            <a:ext cx="1390987" cy="4602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="" xmlns:a16="http://schemas.microsoft.com/office/drawing/2014/main" id="{C58095C5-281C-40DA-ACE9-44891A2F8C86}"/>
              </a:ext>
            </a:extLst>
          </p:cNvPr>
          <p:cNvCxnSpPr>
            <a:cxnSpLocks/>
            <a:stCxn id="7" idx="4"/>
            <a:endCxn id="201" idx="0"/>
          </p:cNvCxnSpPr>
          <p:nvPr/>
        </p:nvCxnSpPr>
        <p:spPr>
          <a:xfrm rot="5400000">
            <a:off x="11679038" y="2129358"/>
            <a:ext cx="939360" cy="41327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="" xmlns:a16="http://schemas.microsoft.com/office/drawing/2014/main" id="{1D475C31-7043-48F3-9F0E-2F11CCE0BFEC}"/>
              </a:ext>
            </a:extLst>
          </p:cNvPr>
          <p:cNvCxnSpPr>
            <a:cxnSpLocks/>
            <a:stCxn id="6" idx="4"/>
            <a:endCxn id="89" idx="0"/>
          </p:cNvCxnSpPr>
          <p:nvPr/>
        </p:nvCxnSpPr>
        <p:spPr>
          <a:xfrm rot="16200000" flipH="1">
            <a:off x="9362675" y="4362463"/>
            <a:ext cx="1051272" cy="43673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F7C2FBDC-DBD6-4BD7-9093-A7C7A16E4202}"/>
              </a:ext>
            </a:extLst>
          </p:cNvPr>
          <p:cNvSpPr/>
          <p:nvPr/>
        </p:nvSpPr>
        <p:spPr>
          <a:xfrm>
            <a:off x="6866422" y="1466042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="" xmlns:a16="http://schemas.microsoft.com/office/drawing/2014/main" id="{885761E2-7931-4486-8895-16F743DD534B}"/>
              </a:ext>
            </a:extLst>
          </p:cNvPr>
          <p:cNvSpPr/>
          <p:nvPr/>
        </p:nvSpPr>
        <p:spPr>
          <a:xfrm>
            <a:off x="5685526" y="4016243"/>
            <a:ext cx="1666706" cy="6491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DB Results in SQL/JSON Format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="" xmlns:a16="http://schemas.microsoft.com/office/drawing/2014/main" id="{7B2B5A8A-E8FA-4C43-AB58-FD2CFBD43F95}"/>
              </a:ext>
            </a:extLst>
          </p:cNvPr>
          <p:cNvSpPr/>
          <p:nvPr/>
        </p:nvSpPr>
        <p:spPr>
          <a:xfrm>
            <a:off x="9445861" y="4909936"/>
            <a:ext cx="928574" cy="467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040F4228-451E-4C6C-A8DB-654D2DFC7899}"/>
              </a:ext>
            </a:extLst>
          </p:cNvPr>
          <p:cNvSpPr txBox="1"/>
          <p:nvPr/>
        </p:nvSpPr>
        <p:spPr>
          <a:xfrm>
            <a:off x="6202715" y="5079802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Formulate email and Send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="" xmlns:a16="http://schemas.microsoft.com/office/drawing/2014/main" id="{E7390689-FDA1-4A7A-9673-0E84A8BFABA5}"/>
              </a:ext>
            </a:extLst>
          </p:cNvPr>
          <p:cNvCxnSpPr>
            <a:cxnSpLocks/>
            <a:stCxn id="89" idx="2"/>
            <a:endCxn id="43" idx="2"/>
          </p:cNvCxnSpPr>
          <p:nvPr/>
        </p:nvCxnSpPr>
        <p:spPr>
          <a:xfrm rot="16200000" flipH="1">
            <a:off x="9663107" y="5624809"/>
            <a:ext cx="1158982" cy="664900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81FAB2FF-6208-44E4-8BD7-9FB7D32A7535}"/>
              </a:ext>
            </a:extLst>
          </p:cNvPr>
          <p:cNvSpPr txBox="1"/>
          <p:nvPr/>
        </p:nvSpPr>
        <p:spPr>
          <a:xfrm>
            <a:off x="8904352" y="5749958"/>
            <a:ext cx="2260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ICMP, SNMP, LLDP, ARP, SYSLOG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33A89E42-576D-4526-AA7E-71BC9C70C1A1}"/>
              </a:ext>
            </a:extLst>
          </p:cNvPr>
          <p:cNvSpPr txBox="1"/>
          <p:nvPr/>
        </p:nvSpPr>
        <p:spPr>
          <a:xfrm>
            <a:off x="11573493" y="5299442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Logs, Alerts, Updates</a:t>
            </a:r>
          </a:p>
        </p:txBody>
      </p:sp>
      <p:cxnSp>
        <p:nvCxnSpPr>
          <p:cNvPr id="134" name="Connector: Curved 133">
            <a:extLst>
              <a:ext uri="{FF2B5EF4-FFF2-40B4-BE49-F238E27FC236}">
                <a16:creationId xmlns="" xmlns:a16="http://schemas.microsoft.com/office/drawing/2014/main" id="{4929B015-6C7F-4F61-A0A2-D9C677928CEE}"/>
              </a:ext>
            </a:extLst>
          </p:cNvPr>
          <p:cNvCxnSpPr>
            <a:cxnSpLocks/>
            <a:stCxn id="73" idx="3"/>
            <a:endCxn id="6" idx="0"/>
          </p:cNvCxnSpPr>
          <p:nvPr/>
        </p:nvCxnSpPr>
        <p:spPr>
          <a:xfrm>
            <a:off x="8218062" y="1694633"/>
            <a:ext cx="1648413" cy="1504811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="" xmlns:a16="http://schemas.microsoft.com/office/drawing/2014/main" id="{5755E191-E101-4F3A-9439-D493CEDA2F00}"/>
              </a:ext>
            </a:extLst>
          </p:cNvPr>
          <p:cNvCxnSpPr>
            <a:cxnSpLocks/>
            <a:stCxn id="74" idx="0"/>
            <a:endCxn id="5" idx="4"/>
          </p:cNvCxnSpPr>
          <p:nvPr/>
        </p:nvCxnSpPr>
        <p:spPr>
          <a:xfrm rot="16200000" flipV="1">
            <a:off x="4689608" y="2186972"/>
            <a:ext cx="2335903" cy="132264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="" xmlns:a16="http://schemas.microsoft.com/office/drawing/2014/main" id="{890FDDEB-D36A-49DB-AF7D-1D4539E29D3C}"/>
              </a:ext>
            </a:extLst>
          </p:cNvPr>
          <p:cNvSpPr/>
          <p:nvPr/>
        </p:nvSpPr>
        <p:spPr>
          <a:xfrm>
            <a:off x="9650890" y="1351275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Queries</a:t>
            </a:r>
          </a:p>
        </p:txBody>
      </p:sp>
      <p:cxnSp>
        <p:nvCxnSpPr>
          <p:cNvPr id="195" name="Connector: Curved 194">
            <a:extLst>
              <a:ext uri="{FF2B5EF4-FFF2-40B4-BE49-F238E27FC236}">
                <a16:creationId xmlns="" xmlns:a16="http://schemas.microsoft.com/office/drawing/2014/main" id="{4502B3FD-897D-4691-840D-6DB93C503BC6}"/>
              </a:ext>
            </a:extLst>
          </p:cNvPr>
          <p:cNvCxnSpPr>
            <a:cxnSpLocks/>
            <a:stCxn id="193" idx="3"/>
            <a:endCxn id="7" idx="2"/>
          </p:cNvCxnSpPr>
          <p:nvPr/>
        </p:nvCxnSpPr>
        <p:spPr>
          <a:xfrm flipV="1">
            <a:off x="11002530" y="1350731"/>
            <a:ext cx="289664" cy="2291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="" xmlns:a16="http://schemas.microsoft.com/office/drawing/2014/main" id="{FBB7021F-A67A-4B2D-8CBB-CD5AFFCF55A3}"/>
              </a:ext>
            </a:extLst>
          </p:cNvPr>
          <p:cNvSpPr/>
          <p:nvPr/>
        </p:nvSpPr>
        <p:spPr>
          <a:xfrm>
            <a:off x="11452234" y="2619701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 Results</a:t>
            </a:r>
          </a:p>
        </p:txBody>
      </p:sp>
      <p:cxnSp>
        <p:nvCxnSpPr>
          <p:cNvPr id="202" name="Connector: Curved 201">
            <a:extLst>
              <a:ext uri="{FF2B5EF4-FFF2-40B4-BE49-F238E27FC236}">
                <a16:creationId xmlns="" xmlns:a16="http://schemas.microsoft.com/office/drawing/2014/main" id="{5EED42AB-4A22-4D31-93D7-6CCCAB237F13}"/>
              </a:ext>
            </a:extLst>
          </p:cNvPr>
          <p:cNvCxnSpPr>
            <a:cxnSpLocks/>
            <a:stCxn id="201" idx="2"/>
            <a:endCxn id="6" idx="6"/>
          </p:cNvCxnSpPr>
          <p:nvPr/>
        </p:nvCxnSpPr>
        <p:spPr>
          <a:xfrm rot="5400000">
            <a:off x="11209773" y="2610772"/>
            <a:ext cx="452171" cy="1384393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="" xmlns:a16="http://schemas.microsoft.com/office/drawing/2014/main" id="{FC1ADAC6-BECD-4574-8892-240FB0801344}"/>
              </a:ext>
            </a:extLst>
          </p:cNvPr>
          <p:cNvSpPr/>
          <p:nvPr/>
        </p:nvSpPr>
        <p:spPr>
          <a:xfrm>
            <a:off x="12005054" y="4102104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 Updates</a:t>
            </a:r>
          </a:p>
        </p:txBody>
      </p:sp>
      <p:cxnSp>
        <p:nvCxnSpPr>
          <p:cNvPr id="307" name="Connector: Curved 306">
            <a:extLst>
              <a:ext uri="{FF2B5EF4-FFF2-40B4-BE49-F238E27FC236}">
                <a16:creationId xmlns="" xmlns:a16="http://schemas.microsoft.com/office/drawing/2014/main" id="{15C1DD81-F783-43AD-A272-BD18C231BF67}"/>
              </a:ext>
            </a:extLst>
          </p:cNvPr>
          <p:cNvCxnSpPr>
            <a:cxnSpLocks/>
            <a:stCxn id="305" idx="0"/>
            <a:endCxn id="6" idx="6"/>
          </p:cNvCxnSpPr>
          <p:nvPr/>
        </p:nvCxnSpPr>
        <p:spPr>
          <a:xfrm rot="16200000" flipV="1">
            <a:off x="11425743" y="2846972"/>
            <a:ext cx="573050" cy="1937213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="" xmlns:a16="http://schemas.microsoft.com/office/drawing/2014/main" id="{A6A9B65D-8892-41CA-B711-42A1528FDFC6}"/>
              </a:ext>
            </a:extLst>
          </p:cNvPr>
          <p:cNvSpPr txBox="1"/>
          <p:nvPr/>
        </p:nvSpPr>
        <p:spPr>
          <a:xfrm>
            <a:off x="3000260" y="2521526"/>
            <a:ext cx="1994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Add/Delete/Configure Alerts</a:t>
            </a:r>
          </a:p>
        </p:txBody>
      </p:sp>
    </p:spTree>
    <p:extLst>
      <p:ext uri="{BB962C8B-B14F-4D97-AF65-F5344CB8AC3E}">
        <p14:creationId xmlns:p14="http://schemas.microsoft.com/office/powerpoint/2010/main" val="141539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443" y="861844"/>
            <a:ext cx="6264059" cy="55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</TotalTime>
  <Words>529</Words>
  <Application>Microsoft Office PowerPoint</Application>
  <PresentationFormat>Custom</PresentationFormat>
  <Paragraphs>261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 UI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Reddy K (rreddyk)</dc:creator>
  <cp:lastModifiedBy>admin</cp:lastModifiedBy>
  <cp:revision>128</cp:revision>
  <dcterms:created xsi:type="dcterms:W3CDTF">2020-11-22T11:09:45Z</dcterms:created>
  <dcterms:modified xsi:type="dcterms:W3CDTF">2021-01-22T16:38:06Z</dcterms:modified>
</cp:coreProperties>
</file>