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134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2557-76BA-41F3-80B7-1C8DA466813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EFF5-99F1-4A28-A2CB-A6C4C664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04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r>
              <a:rPr lang="en-US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08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8496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09E-62B8-4931-A740-BCE383B263A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EEDB-C7E5-487B-BD7B-D545B5AB831F}" type="datetime1">
              <a:rPr lang="en-US" sz="1400" smtClean="0">
                <a:solidFill>
                  <a:schemeClr val="tx2"/>
                </a:solidFill>
              </a:rPr>
              <a:t>12/21/2020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3364-9DED-42B6-9382-A06B25C2C1EE}" type="datetime1">
              <a:rPr lang="en-US" sz="1400" smtClean="0">
                <a:solidFill>
                  <a:schemeClr val="tx2"/>
                </a:solidFill>
              </a:rPr>
              <a:t>12/21/2020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958E-392C-45A5-8B7C-6FFEC23D40D9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ECBC0750-C1CD-4D8E-ADE1-93E3A0AC8329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229E-9CC9-445C-B402-B93B63F9A471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418-A1E9-40C6-9BFD-22F174C7C75A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659-6005-4324-A283-1E4ADF604BA5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26AC-5549-4798-B196-7FC3403A62EA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B857-E226-4E94-98F0-FF856D010F57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5FB-884B-42DB-93BA-92C1B703D307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979-20C0-4E52-BDB0-0EB42B253591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4497-932D-41FA-9B42-24346FA37FED}" type="datetime1">
              <a:rPr lang="en-US" sz="1400" smtClean="0">
                <a:solidFill>
                  <a:schemeClr val="tx2"/>
                </a:solidFill>
              </a:rPr>
              <a:t>12/21/2020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4BEE9-7839-47CB-870B-402896CC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3380"/>
              </p:ext>
            </p:extLst>
          </p:nvPr>
        </p:nvGraphicFramePr>
        <p:xfrm>
          <a:off x="152400" y="895351"/>
          <a:ext cx="8839200" cy="381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87839814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16006825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1534775989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311363131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2943353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976692249"/>
                    </a:ext>
                  </a:extLst>
                </a:gridCol>
              </a:tblGrid>
              <a:tr h="9071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 Technique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used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28700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2271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90426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787316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7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7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COMPARATIVE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2016-03-17T09:21:00Z</dcterms:created>
  <dcterms:modified xsi:type="dcterms:W3CDTF">2020-12-21T12:22:16Z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KSOProductBuildVer">
    <vt:lpwstr>1033-11.2.0.8942</vt:lpwstr>
  </property>
</Properties>
</file>