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216" y="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5846D-093B-46B9-AABD-E1B2B3924CF7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D08E8-22B5-436A-877C-4BD47E087E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08E8-22B5-436A-877C-4BD47E087E4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08E8-22B5-436A-877C-4BD47E087E4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08E8-22B5-436A-877C-4BD47E087E4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08E8-22B5-436A-877C-4BD47E087E4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A125-E138-4A04-9A86-096DEDEC3A60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B386-81DC-4B32-BF15-FD59F45F56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057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2057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3400" y="2057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2057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2057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2057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2057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057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39000" y="2057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72400" y="20574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1" idx="3"/>
            <a:endCxn id="2" idx="1"/>
          </p:cNvCxnSpPr>
          <p:nvPr/>
        </p:nvCxnSpPr>
        <p:spPr>
          <a:xfrm>
            <a:off x="2438400" y="2324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1"/>
          </p:cNvCxnSpPr>
          <p:nvPr/>
        </p:nvCxnSpPr>
        <p:spPr>
          <a:xfrm>
            <a:off x="3886200" y="2324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5334000" y="2324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2" idx="1"/>
          </p:cNvCxnSpPr>
          <p:nvPr/>
        </p:nvCxnSpPr>
        <p:spPr>
          <a:xfrm>
            <a:off x="6781800" y="2324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" y="9906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26" name="Shape 25"/>
          <p:cNvCxnSpPr>
            <a:stCxn id="24" idx="2"/>
            <a:endCxn id="10" idx="1"/>
          </p:cNvCxnSpPr>
          <p:nvPr/>
        </p:nvCxnSpPr>
        <p:spPr>
          <a:xfrm rot="16200000" flipH="1">
            <a:off x="895350" y="1771650"/>
            <a:ext cx="8763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71800" y="3429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114800" y="34290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Address/Reference/Link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057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2057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43400" y="2057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2057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2057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4600" y="2057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2057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057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39000" y="2057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72400" y="20574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1" idx="3"/>
            <a:endCxn id="2" idx="1"/>
          </p:cNvCxnSpPr>
          <p:nvPr/>
        </p:nvCxnSpPr>
        <p:spPr>
          <a:xfrm>
            <a:off x="2438400" y="2324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1"/>
          </p:cNvCxnSpPr>
          <p:nvPr/>
        </p:nvCxnSpPr>
        <p:spPr>
          <a:xfrm>
            <a:off x="3886200" y="2324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5334000" y="2324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2" idx="1"/>
          </p:cNvCxnSpPr>
          <p:nvPr/>
        </p:nvCxnSpPr>
        <p:spPr>
          <a:xfrm>
            <a:off x="6781800" y="2324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7200" y="9906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26" name="Shape 25"/>
          <p:cNvCxnSpPr>
            <a:stCxn id="24" idx="2"/>
            <a:endCxn id="10" idx="1"/>
          </p:cNvCxnSpPr>
          <p:nvPr/>
        </p:nvCxnSpPr>
        <p:spPr>
          <a:xfrm rot="16200000" flipH="1">
            <a:off x="895350" y="1771650"/>
            <a:ext cx="8763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1219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0" idx="2"/>
          </p:cNvCxnSpPr>
          <p:nvPr/>
        </p:nvCxnSpPr>
        <p:spPr>
          <a:xfrm rot="16200000" flipH="1">
            <a:off x="4641988" y="1746388"/>
            <a:ext cx="468868" cy="153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" y="3048000"/>
            <a:ext cx="103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P.next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95600" y="5486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29000" y="5486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43400" y="5486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876800" y="5486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91200" y="5486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24600" y="5486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47800" y="5486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81200" y="5486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239000" y="5486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72400" y="54864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7" idx="3"/>
            <a:endCxn id="30" idx="1"/>
          </p:cNvCxnSpPr>
          <p:nvPr/>
        </p:nvCxnSpPr>
        <p:spPr>
          <a:xfrm>
            <a:off x="2438400" y="5753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3"/>
            <a:endCxn id="32" idx="1"/>
          </p:cNvCxnSpPr>
          <p:nvPr/>
        </p:nvCxnSpPr>
        <p:spPr>
          <a:xfrm>
            <a:off x="3886200" y="5753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3"/>
            <a:endCxn id="34" idx="1"/>
          </p:cNvCxnSpPr>
          <p:nvPr/>
        </p:nvCxnSpPr>
        <p:spPr>
          <a:xfrm>
            <a:off x="5334000" y="5753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8" idx="1"/>
          </p:cNvCxnSpPr>
          <p:nvPr/>
        </p:nvCxnSpPr>
        <p:spPr>
          <a:xfrm>
            <a:off x="6781800" y="5753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7200" y="44196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45" name="Shape 44"/>
          <p:cNvCxnSpPr>
            <a:stCxn id="44" idx="2"/>
            <a:endCxn id="36" idx="1"/>
          </p:cNvCxnSpPr>
          <p:nvPr/>
        </p:nvCxnSpPr>
        <p:spPr>
          <a:xfrm rot="16200000" flipH="1">
            <a:off x="895350" y="5200650"/>
            <a:ext cx="8763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8200" y="46482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p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34" idx="0"/>
          </p:cNvCxnSpPr>
          <p:nvPr/>
        </p:nvCxnSpPr>
        <p:spPr>
          <a:xfrm rot="16200000" flipH="1">
            <a:off x="5619750" y="5048250"/>
            <a:ext cx="5334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766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8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88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866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0" y="10668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1" idx="3"/>
            <a:endCxn id="2" idx="1"/>
          </p:cNvCxnSpPr>
          <p:nvPr/>
        </p:nvCxnSpPr>
        <p:spPr>
          <a:xfrm>
            <a:off x="22860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1"/>
          </p:cNvCxnSpPr>
          <p:nvPr/>
        </p:nvCxnSpPr>
        <p:spPr>
          <a:xfrm>
            <a:off x="37338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6" idx="1"/>
          </p:cNvCxnSpPr>
          <p:nvPr/>
        </p:nvCxnSpPr>
        <p:spPr>
          <a:xfrm>
            <a:off x="51816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2" idx="1"/>
          </p:cNvCxnSpPr>
          <p:nvPr/>
        </p:nvCxnSpPr>
        <p:spPr>
          <a:xfrm>
            <a:off x="66294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2400" y="228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26" name="Shape 25"/>
          <p:cNvCxnSpPr/>
          <p:nvPr/>
        </p:nvCxnSpPr>
        <p:spPr>
          <a:xfrm rot="16200000" flipH="1">
            <a:off x="533400" y="685800"/>
            <a:ext cx="952500" cy="190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9200" y="472440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p=head;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981200" y="381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 rot="5400000">
            <a:off x="1975790" y="831943"/>
            <a:ext cx="240268" cy="77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6800" y="403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19200" y="49530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p.data</a:t>
            </a:r>
            <a:r>
              <a:rPr lang="en-US" dirty="0" smtClean="0"/>
              <a:t>+” “); //10</a:t>
            </a:r>
          </a:p>
          <a:p>
            <a:r>
              <a:rPr lang="en-US" dirty="0" smtClean="0"/>
              <a:t>P=</a:t>
            </a:r>
            <a:r>
              <a:rPr lang="en-US" dirty="0" err="1" smtClean="0"/>
              <a:t>p.next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Console.wrtie</a:t>
            </a:r>
            <a:r>
              <a:rPr lang="en-US" dirty="0" smtClean="0"/>
              <a:t>(</a:t>
            </a:r>
            <a:r>
              <a:rPr lang="en-US" dirty="0" err="1" smtClean="0"/>
              <a:t>p.data</a:t>
            </a:r>
            <a:r>
              <a:rPr lang="en-US" dirty="0" smtClean="0"/>
              <a:t>+””);//20</a:t>
            </a:r>
          </a:p>
          <a:p>
            <a:r>
              <a:rPr lang="en-US" dirty="0" smtClean="0"/>
              <a:t>P=</a:t>
            </a:r>
            <a:r>
              <a:rPr lang="en-US" dirty="0" err="1" smtClean="0"/>
              <a:t>p.next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91200" y="4648200"/>
            <a:ext cx="30145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p.data</a:t>
            </a:r>
            <a:r>
              <a:rPr lang="en-US" dirty="0" smtClean="0"/>
              <a:t>+” “);//30</a:t>
            </a:r>
          </a:p>
          <a:p>
            <a:r>
              <a:rPr lang="en-US" dirty="0" smtClean="0"/>
              <a:t>P=</a:t>
            </a:r>
            <a:r>
              <a:rPr lang="en-US" dirty="0" err="1" smtClean="0"/>
              <a:t>p.next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Console.wrtie</a:t>
            </a:r>
            <a:r>
              <a:rPr lang="en-US" dirty="0" smtClean="0"/>
              <a:t>(</a:t>
            </a:r>
            <a:r>
              <a:rPr lang="en-US" dirty="0" err="1" smtClean="0"/>
              <a:t>p.data</a:t>
            </a:r>
            <a:r>
              <a:rPr lang="en-US" dirty="0" smtClean="0"/>
              <a:t>+””);//40</a:t>
            </a:r>
          </a:p>
          <a:p>
            <a:r>
              <a:rPr lang="en-US" dirty="0" smtClean="0"/>
              <a:t>P=</a:t>
            </a:r>
            <a:r>
              <a:rPr lang="en-US" dirty="0" err="1" smtClean="0"/>
              <a:t>p.next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Console.wrtie</a:t>
            </a:r>
            <a:r>
              <a:rPr lang="en-US" dirty="0" smtClean="0"/>
              <a:t>(</a:t>
            </a:r>
            <a:r>
              <a:rPr lang="en-US" dirty="0" err="1" smtClean="0"/>
              <a:t>p.data</a:t>
            </a:r>
            <a:r>
              <a:rPr lang="en-US" dirty="0" smtClean="0"/>
              <a:t>+””);//50</a:t>
            </a:r>
          </a:p>
          <a:p>
            <a:r>
              <a:rPr lang="en-US" dirty="0" smtClean="0"/>
              <a:t>P=</a:t>
            </a:r>
            <a:r>
              <a:rPr lang="en-US" dirty="0" err="1" smtClean="0"/>
              <a:t>p.next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2667000" y="2819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200400" y="2819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114800" y="2819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648200" y="2819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562600" y="2819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096000" y="2819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19200" y="2819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752600" y="2819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010400" y="2819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7543800" y="28194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stCxn id="104" idx="3"/>
            <a:endCxn id="97" idx="1"/>
          </p:cNvCxnSpPr>
          <p:nvPr/>
        </p:nvCxnSpPr>
        <p:spPr>
          <a:xfrm>
            <a:off x="2209800" y="3086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3"/>
            <a:endCxn id="99" idx="1"/>
          </p:cNvCxnSpPr>
          <p:nvPr/>
        </p:nvCxnSpPr>
        <p:spPr>
          <a:xfrm>
            <a:off x="3657600" y="3086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0" idx="3"/>
            <a:endCxn id="101" idx="1"/>
          </p:cNvCxnSpPr>
          <p:nvPr/>
        </p:nvCxnSpPr>
        <p:spPr>
          <a:xfrm>
            <a:off x="5105400" y="3086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3"/>
            <a:endCxn id="105" idx="1"/>
          </p:cNvCxnSpPr>
          <p:nvPr/>
        </p:nvCxnSpPr>
        <p:spPr>
          <a:xfrm>
            <a:off x="6553200" y="3086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28600" y="20574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112" name="Shape 111"/>
          <p:cNvCxnSpPr>
            <a:endCxn id="103" idx="1"/>
          </p:cNvCxnSpPr>
          <p:nvPr/>
        </p:nvCxnSpPr>
        <p:spPr>
          <a:xfrm rot="16200000" flipH="1">
            <a:off x="819150" y="2686050"/>
            <a:ext cx="5715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2783548" y="2550452"/>
            <a:ext cx="240269" cy="16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2743200" y="198120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667000" y="4038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200400" y="40386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114800" y="4038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4648200" y="40386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562600" y="4038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6096000" y="40386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219200" y="4038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1752600" y="40386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7010400" y="4038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543800" y="40386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25" idx="3"/>
            <a:endCxn id="118" idx="1"/>
          </p:cNvCxnSpPr>
          <p:nvPr/>
        </p:nvCxnSpPr>
        <p:spPr>
          <a:xfrm>
            <a:off x="2209800" y="4305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9" idx="3"/>
            <a:endCxn id="120" idx="1"/>
          </p:cNvCxnSpPr>
          <p:nvPr/>
        </p:nvCxnSpPr>
        <p:spPr>
          <a:xfrm>
            <a:off x="3657600" y="4305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1" idx="3"/>
            <a:endCxn id="122" idx="1"/>
          </p:cNvCxnSpPr>
          <p:nvPr/>
        </p:nvCxnSpPr>
        <p:spPr>
          <a:xfrm>
            <a:off x="5105400" y="4305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3" idx="3"/>
            <a:endCxn id="126" idx="1"/>
          </p:cNvCxnSpPr>
          <p:nvPr/>
        </p:nvCxnSpPr>
        <p:spPr>
          <a:xfrm>
            <a:off x="6553200" y="4305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52400" y="35814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133" name="Shape 132"/>
          <p:cNvCxnSpPr>
            <a:endCxn id="124" idx="1"/>
          </p:cNvCxnSpPr>
          <p:nvPr/>
        </p:nvCxnSpPr>
        <p:spPr>
          <a:xfrm rot="16200000" flipH="1">
            <a:off x="933450" y="4019550"/>
            <a:ext cx="3429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>
            <a:off x="2783548" y="3769652"/>
            <a:ext cx="240269" cy="16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162800" y="3429000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P=null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066800"/>
            <a:ext cx="59438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//Print data from Linked list using While loop</a:t>
            </a:r>
          </a:p>
          <a:p>
            <a:r>
              <a:rPr lang="en-US" dirty="0" smtClean="0"/>
              <a:t>Node p=head;</a:t>
            </a:r>
          </a:p>
          <a:p>
            <a:r>
              <a:rPr lang="en-US" dirty="0" smtClean="0"/>
              <a:t>While(p!=null)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Console.write</a:t>
            </a:r>
            <a:r>
              <a:rPr lang="en-US" dirty="0" smtClean="0"/>
              <a:t>(p.info+””);</a:t>
            </a:r>
          </a:p>
          <a:p>
            <a:r>
              <a:rPr lang="en-US" dirty="0" smtClean="0"/>
              <a:t>P=</a:t>
            </a:r>
            <a:r>
              <a:rPr lang="en-US" dirty="0" err="1" smtClean="0"/>
              <a:t>p.link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3733800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//Count number of node in th</a:t>
            </a:r>
            <a:r>
              <a:rPr lang="en-US" sz="2000" b="1" dirty="0" smtClean="0"/>
              <a:t>e list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n=0;</a:t>
            </a:r>
          </a:p>
          <a:p>
            <a:r>
              <a:rPr lang="en-US" dirty="0" smtClean="0"/>
              <a:t>Node p=head;</a:t>
            </a:r>
          </a:p>
          <a:p>
            <a:r>
              <a:rPr lang="en-US" dirty="0" smtClean="0"/>
              <a:t>While(p!=null)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N++;</a:t>
            </a:r>
          </a:p>
          <a:p>
            <a:r>
              <a:rPr lang="en-US" dirty="0" err="1" smtClean="0"/>
              <a:t>Console.write</a:t>
            </a:r>
            <a:r>
              <a:rPr lang="en-US" dirty="0" smtClean="0"/>
              <a:t>(p.info+””);</a:t>
            </a:r>
          </a:p>
          <a:p>
            <a:r>
              <a:rPr lang="en-US" dirty="0" smtClean="0"/>
              <a:t>P=</a:t>
            </a:r>
            <a:r>
              <a:rPr lang="en-US" dirty="0" err="1" smtClean="0"/>
              <a:t>p.link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Console.write</a:t>
            </a:r>
            <a:r>
              <a:rPr lang="en-US" dirty="0" smtClean="0"/>
              <a:t>(“Number of Nodes”+n);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295400"/>
            <a:ext cx="60941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Insertion in single linked list</a:t>
            </a:r>
          </a:p>
          <a:p>
            <a:r>
              <a:rPr lang="en-US" sz="4000" dirty="0" smtClean="0"/>
              <a:t>1)Insertion in beginning</a:t>
            </a:r>
          </a:p>
          <a:p>
            <a:r>
              <a:rPr lang="en-US" sz="4000" dirty="0" smtClean="0"/>
              <a:t>2)Insertion at end</a:t>
            </a:r>
          </a:p>
          <a:p>
            <a:r>
              <a:rPr lang="en-US" sz="4000" dirty="0" smtClean="0"/>
              <a:t>3)Insertion in between node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432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2766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910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7244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6388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1722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2954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8288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0866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620000" y="10668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3"/>
            <a:endCxn id="60" idx="1"/>
          </p:cNvCxnSpPr>
          <p:nvPr/>
        </p:nvCxnSpPr>
        <p:spPr>
          <a:xfrm>
            <a:off x="22860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3"/>
            <a:endCxn id="62" idx="1"/>
          </p:cNvCxnSpPr>
          <p:nvPr/>
        </p:nvCxnSpPr>
        <p:spPr>
          <a:xfrm>
            <a:off x="37338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3"/>
            <a:endCxn id="64" idx="1"/>
          </p:cNvCxnSpPr>
          <p:nvPr/>
        </p:nvCxnSpPr>
        <p:spPr>
          <a:xfrm>
            <a:off x="51816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3"/>
            <a:endCxn id="68" idx="1"/>
          </p:cNvCxnSpPr>
          <p:nvPr/>
        </p:nvCxnSpPr>
        <p:spPr>
          <a:xfrm>
            <a:off x="66294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52400" y="228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75" name="Shape 74"/>
          <p:cNvCxnSpPr>
            <a:endCxn id="78" idx="1"/>
          </p:cNvCxnSpPr>
          <p:nvPr/>
        </p:nvCxnSpPr>
        <p:spPr>
          <a:xfrm rot="16200000" flipH="1">
            <a:off x="171450" y="1047750"/>
            <a:ext cx="21717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6002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209800" y="22860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676400" y="2971800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rot="16200000" flipV="1">
            <a:off x="1676400" y="1905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29200" y="2286000"/>
            <a:ext cx="1814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Temp.next</a:t>
            </a:r>
            <a:r>
              <a:rPr lang="en-US" dirty="0" smtClean="0"/>
              <a:t>=head;</a:t>
            </a:r>
          </a:p>
          <a:p>
            <a:r>
              <a:rPr lang="en-US" dirty="0" smtClean="0"/>
              <a:t>Head=temp;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432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2766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910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7244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6388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1722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2954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8288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0866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620000" y="10668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3"/>
            <a:endCxn id="60" idx="1"/>
          </p:cNvCxnSpPr>
          <p:nvPr/>
        </p:nvCxnSpPr>
        <p:spPr>
          <a:xfrm>
            <a:off x="22860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3"/>
            <a:endCxn id="62" idx="1"/>
          </p:cNvCxnSpPr>
          <p:nvPr/>
        </p:nvCxnSpPr>
        <p:spPr>
          <a:xfrm>
            <a:off x="37338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3"/>
            <a:endCxn id="64" idx="1"/>
          </p:cNvCxnSpPr>
          <p:nvPr/>
        </p:nvCxnSpPr>
        <p:spPr>
          <a:xfrm>
            <a:off x="51816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3"/>
            <a:endCxn id="68" idx="1"/>
          </p:cNvCxnSpPr>
          <p:nvPr/>
        </p:nvCxnSpPr>
        <p:spPr>
          <a:xfrm>
            <a:off x="66294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52400" y="228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75" name="Shape 74"/>
          <p:cNvCxnSpPr>
            <a:endCxn id="78" idx="1"/>
          </p:cNvCxnSpPr>
          <p:nvPr/>
        </p:nvCxnSpPr>
        <p:spPr>
          <a:xfrm rot="16200000" flipH="1">
            <a:off x="171450" y="1047750"/>
            <a:ext cx="21717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600200" y="2286000"/>
            <a:ext cx="609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209800" y="22860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676400" y="2971800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029200" y="2286000"/>
            <a:ext cx="1814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Head=temp;</a:t>
            </a:r>
          </a:p>
          <a:p>
            <a:r>
              <a:rPr lang="en-US" dirty="0" err="1" smtClean="0"/>
              <a:t>Temp.next</a:t>
            </a:r>
            <a:r>
              <a:rPr lang="en-US" dirty="0" smtClean="0"/>
              <a:t>=head;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432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2766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910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7244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6388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1722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2954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8288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0866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620000" y="10668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3"/>
            <a:endCxn id="60" idx="1"/>
          </p:cNvCxnSpPr>
          <p:nvPr/>
        </p:nvCxnSpPr>
        <p:spPr>
          <a:xfrm>
            <a:off x="22860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3"/>
            <a:endCxn id="62" idx="1"/>
          </p:cNvCxnSpPr>
          <p:nvPr/>
        </p:nvCxnSpPr>
        <p:spPr>
          <a:xfrm>
            <a:off x="37338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3"/>
            <a:endCxn id="64" idx="1"/>
          </p:cNvCxnSpPr>
          <p:nvPr/>
        </p:nvCxnSpPr>
        <p:spPr>
          <a:xfrm>
            <a:off x="51816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3"/>
            <a:endCxn id="68" idx="1"/>
          </p:cNvCxnSpPr>
          <p:nvPr/>
        </p:nvCxnSpPr>
        <p:spPr>
          <a:xfrm>
            <a:off x="66294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52400" y="228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75" name="Shape 74"/>
          <p:cNvCxnSpPr>
            <a:endCxn id="66" idx="1"/>
          </p:cNvCxnSpPr>
          <p:nvPr/>
        </p:nvCxnSpPr>
        <p:spPr>
          <a:xfrm rot="16200000" flipH="1">
            <a:off x="590550" y="628650"/>
            <a:ext cx="10287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29200" y="22860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67600" y="2438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001000" y="24384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0000" y="2057400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90800" y="3200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24200" y="3200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3200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72000" y="3200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86400" y="3200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19800" y="3200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3200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676400" y="3200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34200" y="3200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391400" y="3200400"/>
            <a:ext cx="228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3"/>
            <a:endCxn id="27" idx="1"/>
          </p:cNvCxnSpPr>
          <p:nvPr/>
        </p:nvCxnSpPr>
        <p:spPr>
          <a:xfrm>
            <a:off x="2133600" y="3467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29" idx="1"/>
          </p:cNvCxnSpPr>
          <p:nvPr/>
        </p:nvCxnSpPr>
        <p:spPr>
          <a:xfrm>
            <a:off x="3581400" y="3467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1"/>
          </p:cNvCxnSpPr>
          <p:nvPr/>
        </p:nvCxnSpPr>
        <p:spPr>
          <a:xfrm>
            <a:off x="5029200" y="3467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5" idx="1"/>
          </p:cNvCxnSpPr>
          <p:nvPr/>
        </p:nvCxnSpPr>
        <p:spPr>
          <a:xfrm>
            <a:off x="6477000" y="3467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0" y="23622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42" name="Shape 41"/>
          <p:cNvCxnSpPr>
            <a:endCxn id="33" idx="1"/>
          </p:cNvCxnSpPr>
          <p:nvPr/>
        </p:nvCxnSpPr>
        <p:spPr>
          <a:xfrm rot="16200000" flipH="1">
            <a:off x="438150" y="2762250"/>
            <a:ext cx="10287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76800" y="4419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001000" y="3276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34400" y="32766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467600" y="4191000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6" idx="3"/>
            <a:endCxn id="44" idx="1"/>
          </p:cNvCxnSpPr>
          <p:nvPr/>
        </p:nvCxnSpPr>
        <p:spPr>
          <a:xfrm>
            <a:off x="7620000" y="34671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3400" y="4572000"/>
            <a:ext cx="2048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value=start;</a:t>
            </a:r>
          </a:p>
          <a:p>
            <a:r>
              <a:rPr lang="en-US" dirty="0" err="1" smtClean="0"/>
              <a:t>Whike</a:t>
            </a:r>
            <a:r>
              <a:rPr lang="en-US" dirty="0" smtClean="0"/>
              <a:t>(</a:t>
            </a:r>
            <a:r>
              <a:rPr lang="en-US" dirty="0" err="1" smtClean="0"/>
              <a:t>p.next</a:t>
            </a:r>
            <a:r>
              <a:rPr lang="en-US" dirty="0" smtClean="0"/>
              <a:t>!=null)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P=</a:t>
            </a:r>
            <a:r>
              <a:rPr lang="en-US" dirty="0" err="1" smtClean="0"/>
              <a:t>p.next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p.link</a:t>
            </a:r>
            <a:r>
              <a:rPr lang="en-US" dirty="0" smtClean="0"/>
              <a:t>=temp;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124200" y="381000"/>
            <a:ext cx="139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At End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432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2766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1910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7244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6388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1722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2954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828800" y="10668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086600" y="10668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620000" y="10668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3"/>
            <a:endCxn id="60" idx="1"/>
          </p:cNvCxnSpPr>
          <p:nvPr/>
        </p:nvCxnSpPr>
        <p:spPr>
          <a:xfrm>
            <a:off x="22860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3"/>
            <a:endCxn id="62" idx="1"/>
          </p:cNvCxnSpPr>
          <p:nvPr/>
        </p:nvCxnSpPr>
        <p:spPr>
          <a:xfrm>
            <a:off x="37338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3"/>
            <a:endCxn id="64" idx="1"/>
          </p:cNvCxnSpPr>
          <p:nvPr/>
        </p:nvCxnSpPr>
        <p:spPr>
          <a:xfrm>
            <a:off x="51816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3"/>
            <a:endCxn id="68" idx="1"/>
          </p:cNvCxnSpPr>
          <p:nvPr/>
        </p:nvCxnSpPr>
        <p:spPr>
          <a:xfrm>
            <a:off x="6629400" y="13335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52400" y="2286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75" name="Shape 74"/>
          <p:cNvCxnSpPr>
            <a:endCxn id="66" idx="1"/>
          </p:cNvCxnSpPr>
          <p:nvPr/>
        </p:nvCxnSpPr>
        <p:spPr>
          <a:xfrm rot="16200000" flipH="1">
            <a:off x="590550" y="628650"/>
            <a:ext cx="10287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29200" y="22860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29200" y="2133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62600" y="21336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0000" y="2057400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90800" y="3200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24200" y="3200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3200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72000" y="3200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86400" y="3200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19800" y="3200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32004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676400" y="3200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34200" y="3200400"/>
            <a:ext cx="457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391400" y="3200400"/>
            <a:ext cx="228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3"/>
            <a:endCxn id="27" idx="1"/>
          </p:cNvCxnSpPr>
          <p:nvPr/>
        </p:nvCxnSpPr>
        <p:spPr>
          <a:xfrm>
            <a:off x="2133600" y="3467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29" idx="1"/>
          </p:cNvCxnSpPr>
          <p:nvPr/>
        </p:nvCxnSpPr>
        <p:spPr>
          <a:xfrm>
            <a:off x="3581400" y="3467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1" idx="1"/>
          </p:cNvCxnSpPr>
          <p:nvPr/>
        </p:nvCxnSpPr>
        <p:spPr>
          <a:xfrm>
            <a:off x="5029200" y="3467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3"/>
            <a:endCxn id="35" idx="1"/>
          </p:cNvCxnSpPr>
          <p:nvPr/>
        </p:nvCxnSpPr>
        <p:spPr>
          <a:xfrm>
            <a:off x="6477000" y="3467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0" y="23622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Start/Head</a:t>
            </a:r>
            <a:endParaRPr lang="en-US" b="1" dirty="0"/>
          </a:p>
        </p:txBody>
      </p:sp>
      <p:cxnSp>
        <p:nvCxnSpPr>
          <p:cNvPr id="42" name="Shape 41"/>
          <p:cNvCxnSpPr>
            <a:endCxn id="33" idx="1"/>
          </p:cNvCxnSpPr>
          <p:nvPr/>
        </p:nvCxnSpPr>
        <p:spPr>
          <a:xfrm rot="16200000" flipH="1">
            <a:off x="438150" y="2762250"/>
            <a:ext cx="10287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76800" y="4419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001000" y="3276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34400" y="3276600"/>
            <a:ext cx="4572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467600" y="4191000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6" idx="3"/>
            <a:endCxn id="44" idx="1"/>
          </p:cNvCxnSpPr>
          <p:nvPr/>
        </p:nvCxnSpPr>
        <p:spPr>
          <a:xfrm>
            <a:off x="7620000" y="34671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3400" y="4572000"/>
            <a:ext cx="1934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Temp.next</a:t>
            </a:r>
            <a:r>
              <a:rPr lang="en-US" dirty="0" smtClean="0"/>
              <a:t>=</a:t>
            </a:r>
            <a:r>
              <a:rPr lang="en-US" dirty="0" err="1" smtClean="0"/>
              <a:t>p.next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p.next</a:t>
            </a:r>
            <a:r>
              <a:rPr lang="en-US" smtClean="0"/>
              <a:t>=temp;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876800" y="685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220</Words>
  <Application>Microsoft Office PowerPoint</Application>
  <PresentationFormat>On-screen Show (4:3)</PresentationFormat>
  <Paragraphs>138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43</cp:revision>
  <dcterms:created xsi:type="dcterms:W3CDTF">2022-05-20T04:19:52Z</dcterms:created>
  <dcterms:modified xsi:type="dcterms:W3CDTF">2022-05-20T11:16:16Z</dcterms:modified>
</cp:coreProperties>
</file>