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34AF-3BEE-485C-AB41-78915F500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77B9-7E01-466F-B3DE-6DF5070A6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48DF-EB06-49FE-ADA4-7754848B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9C71-3003-445F-BFE1-FB2F898D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3041-DF88-4D34-8884-15947547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504B-EDAD-462D-9470-0F7ECF99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47A0B-7015-48E8-B0D8-88F4F0DAB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C65A0-6089-4194-B9EF-715F6C8A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E6C79-65A2-4C0B-A6C8-AC647F18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88FE-6C5B-465D-AA8E-C013B0BF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7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5FD72-AA99-4D6F-AD83-6FBDC20E8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99431-E718-4B6D-B916-C6551630A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C82F-D987-4F1C-9B7B-B1E51CB5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C79CE-249C-4893-B890-C8DDAA76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020C-8D1B-4F5F-B079-839C157C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BF84-05DA-4DAF-9534-93399F10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860F-7BBC-470F-8A9E-2FC97DB3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B62B-CCE3-48B3-BAAF-7BEC14F4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4065-F8DB-44CB-B6A3-173E8E5D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60D88-80AF-402C-BD64-DB5F7E73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05F6-BF78-43FC-9D58-3D6E3A4E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EF3A3-2B0F-4B09-8F8C-2360E52A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60A46-863E-41CF-A921-475CA993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884E-F801-4171-895A-DF95948B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3214-C8EF-4AF2-9D91-230AF69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C848-9A00-4AA0-B921-D0DEDF54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AEBC-7CA5-47FC-9C0C-841B6093C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CAB36-A18B-4461-A2B4-89C4F2238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F5995-41A4-4307-B1EB-B2AD84FA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ADDB1-D78C-45E0-877F-6920D695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059F7-2CC1-44EB-8859-CF791D4D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36DD-05EF-4489-96FA-894036F0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421E6-16A5-496B-BC3C-976977F5D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77CCE-F6E1-4566-9068-ED234A7EE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5847B-C718-40E9-8229-A5022B419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42B29-C950-4472-AC25-3920496F9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01911-A888-4966-8E4F-11359749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5ACDA-C7D6-4DCE-A531-1A7D2079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F5B34-4F78-49B6-8D67-8A0E1539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644E-060B-4D0F-AB5B-CE9D6F27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7B362-D008-4208-AB2D-EF901BA8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0A840-3C36-4936-B68A-C19914D6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524CC-BA9B-4C34-94D4-D6CCACD2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50287-7E37-4558-8593-7C34748A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6C5AC-B71D-4B73-AA46-89BB257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71E1-DFC4-4C54-BD68-0C072902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F643-9981-4BA5-AAAA-D294010F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4ACA-9297-4FD6-BB22-A3AAD04E7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F2847-C58B-4D28-BD42-71BDA7DA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FF250-1620-4AD5-9DB8-DB1168F2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4018-518E-4432-93EE-A1DAC60B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E4574-DD8B-4773-BE6E-06EF90E8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14BF-D4CF-4AF4-B472-2F04F2E0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F28E0-F738-4050-8F6F-3B319924F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A89F4-620A-4DD8-BD14-BE21D05D2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4052-3B92-410A-A6E8-DA8028D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BB48E-3A9C-405B-99D2-5BEDECE1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453C2-10D8-4EC6-99B4-215FCDF6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EAC2A-2CC6-4E59-B58C-CCFC81A5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729B4-A250-4912-A8A7-425900045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185F-57A1-496E-AD11-DBDDD446D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EB94-926F-4331-9D07-A7502CF2632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345D-86F3-45E3-924E-B4309F4B4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87C84-1182-4953-9119-ABD9CE8A0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8BBE-ABF7-4F19-BB0F-182B30E3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C25F72F-6728-4AC8-8145-272BAC6BE9F6}"/>
              </a:ext>
            </a:extLst>
          </p:cNvPr>
          <p:cNvGrpSpPr/>
          <p:nvPr/>
        </p:nvGrpSpPr>
        <p:grpSpPr>
          <a:xfrm>
            <a:off x="361082" y="1895475"/>
            <a:ext cx="11469835" cy="4886325"/>
            <a:chOff x="321470" y="714375"/>
            <a:chExt cx="11615090" cy="6134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E0DAA5A-DCEC-4D0F-B389-0B90D4F42755}"/>
                </a:ext>
              </a:extLst>
            </p:cNvPr>
            <p:cNvGrpSpPr/>
            <p:nvPr/>
          </p:nvGrpSpPr>
          <p:grpSpPr>
            <a:xfrm>
              <a:off x="321470" y="714375"/>
              <a:ext cx="11549059" cy="1971675"/>
              <a:chOff x="385763" y="1457325"/>
              <a:chExt cx="11549059" cy="197167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49ED43-840C-4FDF-BFDD-2FC0F6DA901C}"/>
                  </a:ext>
                </a:extLst>
              </p:cNvPr>
              <p:cNvSpPr/>
              <p:nvPr/>
            </p:nvSpPr>
            <p:spPr>
              <a:xfrm>
                <a:off x="1666876" y="1457325"/>
                <a:ext cx="345757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FrontOffice.APIGateway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44C2A4-1BB6-4435-97E1-BCE4DA7FD538}"/>
                  </a:ext>
                </a:extLst>
              </p:cNvPr>
              <p:cNvSpPr/>
              <p:nvPr/>
            </p:nvSpPr>
            <p:spPr>
              <a:xfrm>
                <a:off x="7210424" y="1457325"/>
                <a:ext cx="345757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BackOfice.APIGateway</a:t>
                </a:r>
                <a:endParaRPr lang="en-US" sz="14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D718CC-DB0D-430F-A4C7-15FF23D5ACC5}"/>
                  </a:ext>
                </a:extLst>
              </p:cNvPr>
              <p:cNvSpPr/>
              <p:nvPr/>
            </p:nvSpPr>
            <p:spPr>
              <a:xfrm>
                <a:off x="385763" y="2828925"/>
                <a:ext cx="2138362" cy="60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FrontOffice.Authetication.Service.API</a:t>
                </a:r>
                <a:endParaRPr lang="en-US" sz="14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74BE6C-4BD5-4578-98AF-4A90363E7F5A}"/>
                  </a:ext>
                </a:extLst>
              </p:cNvPr>
              <p:cNvSpPr/>
              <p:nvPr/>
            </p:nvSpPr>
            <p:spPr>
              <a:xfrm>
                <a:off x="9401175" y="2828925"/>
                <a:ext cx="2266950" cy="60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BackOffice.Authetication.Service.API</a:t>
                </a:r>
                <a:endParaRPr lang="en-US" sz="14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20902B1-9644-43A5-A37F-189DBC152F1D}"/>
                  </a:ext>
                </a:extLst>
              </p:cNvPr>
              <p:cNvCxnSpPr>
                <a:stCxn id="4" idx="1"/>
                <a:endCxn id="6" idx="0"/>
              </p:cNvCxnSpPr>
              <p:nvPr/>
            </p:nvCxnSpPr>
            <p:spPr>
              <a:xfrm flipH="1">
                <a:off x="1454944" y="1695450"/>
                <a:ext cx="211932" cy="1133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F02A4CF-A764-40EB-9AAA-3AEFFBF9F463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10667999" y="1695450"/>
                <a:ext cx="245270" cy="1133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9E8158-A228-4C33-B82F-74ABC9854DE7}"/>
                  </a:ext>
                </a:extLst>
              </p:cNvPr>
              <p:cNvSpPr txBox="1"/>
              <p:nvPr/>
            </p:nvSpPr>
            <p:spPr>
              <a:xfrm>
                <a:off x="385763" y="1933575"/>
                <a:ext cx="1207295" cy="579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JWT</a:t>
                </a:r>
                <a:r>
                  <a:rPr lang="en-US" sz="1200" dirty="0"/>
                  <a:t> based authentication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C20BD-73A5-48DD-B2FC-BF01F7EC59D3}"/>
                  </a:ext>
                </a:extLst>
              </p:cNvPr>
              <p:cNvSpPr txBox="1"/>
              <p:nvPr/>
            </p:nvSpPr>
            <p:spPr>
              <a:xfrm>
                <a:off x="10790633" y="1846688"/>
                <a:ext cx="1144189" cy="579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JWT</a:t>
                </a:r>
                <a:r>
                  <a:rPr lang="en-US" sz="1200" dirty="0"/>
                  <a:t> based authentication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4362F0-2D71-453A-BFDA-79F71A745958}"/>
                </a:ext>
              </a:extLst>
            </p:cNvPr>
            <p:cNvSpPr/>
            <p:nvPr/>
          </p:nvSpPr>
          <p:spPr>
            <a:xfrm>
              <a:off x="939407" y="3219450"/>
              <a:ext cx="2675333" cy="26860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8A6B73-F830-4367-BC0D-1ABE44D4AA03}"/>
                </a:ext>
              </a:extLst>
            </p:cNvPr>
            <p:cNvSpPr/>
            <p:nvPr/>
          </p:nvSpPr>
          <p:spPr>
            <a:xfrm>
              <a:off x="939407" y="3314700"/>
              <a:ext cx="2715806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 err="1"/>
                <a:t>Transaction.API</a:t>
              </a:r>
              <a:endParaRPr lang="en-US" sz="1400" dirty="0"/>
            </a:p>
            <a:p>
              <a:pPr algn="ctr"/>
              <a:r>
                <a:rPr lang="en-US" sz="1400" dirty="0"/>
                <a:t>(Dependency Injection)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248FAD-ED82-4285-9946-1E6452E789B0}"/>
                </a:ext>
              </a:extLst>
            </p:cNvPr>
            <p:cNvSpPr/>
            <p:nvPr/>
          </p:nvSpPr>
          <p:spPr>
            <a:xfrm>
              <a:off x="1178718" y="4229100"/>
              <a:ext cx="231457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Transaction.Domain</a:t>
              </a:r>
              <a:endParaRPr lang="en-US" sz="1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60B8FB-446A-4029-BF64-5314D8870FB0}"/>
                </a:ext>
              </a:extLst>
            </p:cNvPr>
            <p:cNvSpPr/>
            <p:nvPr/>
          </p:nvSpPr>
          <p:spPr>
            <a:xfrm>
              <a:off x="1016796" y="5143500"/>
              <a:ext cx="2476495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Transaction.Data</a:t>
              </a:r>
              <a:endParaRPr lang="en-US" sz="1400" dirty="0"/>
            </a:p>
            <a:p>
              <a:pPr algn="ctr"/>
              <a:r>
                <a:rPr lang="en-US" sz="1400" dirty="0"/>
                <a:t>(Entity Framework)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4D3B3A82-EB93-4C3C-8661-628235321D86}"/>
                </a:ext>
              </a:extLst>
            </p:cNvPr>
            <p:cNvSpPr/>
            <p:nvPr/>
          </p:nvSpPr>
          <p:spPr>
            <a:xfrm rot="16353662" flipH="1">
              <a:off x="2224925" y="3925346"/>
              <a:ext cx="222161" cy="270013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465C954-68A5-4314-909A-8F2467713B53}"/>
                </a:ext>
              </a:extLst>
            </p:cNvPr>
            <p:cNvSpPr/>
            <p:nvPr/>
          </p:nvSpPr>
          <p:spPr>
            <a:xfrm rot="5400000" flipH="1">
              <a:off x="2229754" y="4817993"/>
              <a:ext cx="222161" cy="270013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50C5C294-C0A3-488D-962D-34ED13E284B8}"/>
                </a:ext>
              </a:extLst>
            </p:cNvPr>
            <p:cNvSpPr/>
            <p:nvPr/>
          </p:nvSpPr>
          <p:spPr>
            <a:xfrm>
              <a:off x="1841896" y="6086475"/>
              <a:ext cx="988217" cy="762000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Cassandra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B653C8DA-C6B7-4BFC-A3B3-05BEFECEE56C}"/>
                </a:ext>
              </a:extLst>
            </p:cNvPr>
            <p:cNvSpPr/>
            <p:nvPr/>
          </p:nvSpPr>
          <p:spPr>
            <a:xfrm rot="16200000" flipH="1">
              <a:off x="2131285" y="5780151"/>
              <a:ext cx="409442" cy="26035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2D709C8B-D41B-4F8D-A72B-2FE9137C6EF7}"/>
                </a:ext>
              </a:extLst>
            </p:cNvPr>
            <p:cNvSpPr/>
            <p:nvPr/>
          </p:nvSpPr>
          <p:spPr>
            <a:xfrm>
              <a:off x="4731143" y="5205544"/>
              <a:ext cx="1492260" cy="1000125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{Kafka} Transaction Topic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1DEAA7B6-C555-4319-A9C4-B07506466BAA}"/>
                </a:ext>
              </a:extLst>
            </p:cNvPr>
            <p:cNvSpPr/>
            <p:nvPr/>
          </p:nvSpPr>
          <p:spPr>
            <a:xfrm rot="11476289" flipH="1">
              <a:off x="3319806" y="5454222"/>
              <a:ext cx="1450230" cy="25485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209703-992C-4499-A681-6B40B03E7D6E}"/>
                </a:ext>
              </a:extLst>
            </p:cNvPr>
            <p:cNvSpPr txBox="1"/>
            <p:nvPr/>
          </p:nvSpPr>
          <p:spPr>
            <a:xfrm>
              <a:off x="3636956" y="4998393"/>
              <a:ext cx="1207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Write transaction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9DD96C6-CBE1-4E87-B286-D0FDEC5B5654}"/>
                </a:ext>
              </a:extLst>
            </p:cNvPr>
            <p:cNvGrpSpPr/>
            <p:nvPr/>
          </p:nvGrpSpPr>
          <p:grpSpPr>
            <a:xfrm>
              <a:off x="8246358" y="3250127"/>
              <a:ext cx="2758653" cy="2686050"/>
              <a:chOff x="6385334" y="3190873"/>
              <a:chExt cx="2758653" cy="26860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9A707FB-D9D9-422D-B591-88A7EDB5D483}"/>
                  </a:ext>
                </a:extLst>
              </p:cNvPr>
              <p:cNvSpPr/>
              <p:nvPr/>
            </p:nvSpPr>
            <p:spPr>
              <a:xfrm>
                <a:off x="6425807" y="3190873"/>
                <a:ext cx="2675333" cy="26860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4240954-B6A3-453A-877E-1AA4CF3731B0}"/>
                  </a:ext>
                </a:extLst>
              </p:cNvPr>
              <p:cNvSpPr/>
              <p:nvPr/>
            </p:nvSpPr>
            <p:spPr>
              <a:xfrm>
                <a:off x="6428181" y="3319661"/>
                <a:ext cx="2715806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1400" dirty="0" err="1"/>
                  <a:t>TradeAnalytics.API</a:t>
                </a:r>
                <a:endParaRPr lang="en-US" sz="1400" dirty="0"/>
              </a:p>
              <a:p>
                <a:pPr algn="ctr"/>
                <a:r>
                  <a:rPr lang="en-US" sz="1400" dirty="0"/>
                  <a:t>(Dependency Injection)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1665FAA-366D-4B63-A2E8-A8B113AA7D70}"/>
                  </a:ext>
                </a:extLst>
              </p:cNvPr>
              <p:cNvSpPr/>
              <p:nvPr/>
            </p:nvSpPr>
            <p:spPr>
              <a:xfrm>
                <a:off x="6385334" y="4234061"/>
                <a:ext cx="2715806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TradeAnalytics.Domain</a:t>
                </a:r>
                <a:endParaRPr lang="en-US" sz="14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75F0874-1467-4603-8844-C8597682B921}"/>
                  </a:ext>
                </a:extLst>
              </p:cNvPr>
              <p:cNvSpPr/>
              <p:nvPr/>
            </p:nvSpPr>
            <p:spPr>
              <a:xfrm>
                <a:off x="6505570" y="5148461"/>
                <a:ext cx="2476495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TradeAnalytics.Data</a:t>
                </a:r>
                <a:endParaRPr lang="en-US" sz="1400" dirty="0"/>
              </a:p>
              <a:p>
                <a:pPr algn="ctr"/>
                <a:r>
                  <a:rPr lang="en-US" sz="1400" dirty="0"/>
                  <a:t>(Entity Framework)</a:t>
                </a:r>
              </a:p>
            </p:txBody>
          </p:sp>
          <p:sp>
            <p:nvSpPr>
              <p:cNvPr id="39" name="Arrow: Right 38">
                <a:extLst>
                  <a:ext uri="{FF2B5EF4-FFF2-40B4-BE49-F238E27FC236}">
                    <a16:creationId xmlns:a16="http://schemas.microsoft.com/office/drawing/2014/main" id="{37455933-9C73-4FF6-9ABB-218B51C5C4A3}"/>
                  </a:ext>
                </a:extLst>
              </p:cNvPr>
              <p:cNvSpPr/>
              <p:nvPr/>
            </p:nvSpPr>
            <p:spPr>
              <a:xfrm rot="16353662" flipH="1">
                <a:off x="7713698" y="3896328"/>
                <a:ext cx="222161" cy="270013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Right 39">
                <a:extLst>
                  <a:ext uri="{FF2B5EF4-FFF2-40B4-BE49-F238E27FC236}">
                    <a16:creationId xmlns:a16="http://schemas.microsoft.com/office/drawing/2014/main" id="{7F858A27-82CD-4D16-AAD3-B4147F378D80}"/>
                  </a:ext>
                </a:extLst>
              </p:cNvPr>
              <p:cNvSpPr/>
              <p:nvPr/>
            </p:nvSpPr>
            <p:spPr>
              <a:xfrm rot="5400000" flipH="1">
                <a:off x="7652392" y="4863386"/>
                <a:ext cx="222161" cy="270013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Arrow: Bent 42">
              <a:extLst>
                <a:ext uri="{FF2B5EF4-FFF2-40B4-BE49-F238E27FC236}">
                  <a16:creationId xmlns:a16="http://schemas.microsoft.com/office/drawing/2014/main" id="{4533080D-E8CA-4667-AA77-A4BE0FB27FC7}"/>
                </a:ext>
              </a:extLst>
            </p:cNvPr>
            <p:cNvSpPr/>
            <p:nvPr/>
          </p:nvSpPr>
          <p:spPr>
            <a:xfrm rot="10800000">
              <a:off x="2870586" y="5805688"/>
              <a:ext cx="6888916" cy="949770"/>
            </a:xfrm>
            <a:prstGeom prst="bentArrow">
              <a:avLst>
                <a:gd name="adj1" fmla="val 16508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95E893-D0E0-4CDB-ABB4-4B9FEBE27710}"/>
                </a:ext>
              </a:extLst>
            </p:cNvPr>
            <p:cNvSpPr txBox="1"/>
            <p:nvPr/>
          </p:nvSpPr>
          <p:spPr>
            <a:xfrm>
              <a:off x="5207388" y="6571476"/>
              <a:ext cx="149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Fetch Report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DF33B982-5044-4B23-A4A6-49DAE0A0B0BF}"/>
                </a:ext>
              </a:extLst>
            </p:cNvPr>
            <p:cNvSpPr/>
            <p:nvPr/>
          </p:nvSpPr>
          <p:spPr>
            <a:xfrm>
              <a:off x="11118542" y="5959416"/>
              <a:ext cx="818018" cy="612060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Report Cache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8381BDD7-1CFF-434C-A6E0-320879E60EC3}"/>
                </a:ext>
              </a:extLst>
            </p:cNvPr>
            <p:cNvSpPr/>
            <p:nvPr/>
          </p:nvSpPr>
          <p:spPr>
            <a:xfrm rot="12967644" flipH="1">
              <a:off x="10451331" y="5753151"/>
              <a:ext cx="723486" cy="214827"/>
            </a:xfrm>
            <a:prstGeom prst="rightArrow">
              <a:avLst>
                <a:gd name="adj1" fmla="val 50000"/>
                <a:gd name="adj2" fmla="val 5479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85BC00B-0C38-4EFE-A49E-EAA381F9DBB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331371" y="1190625"/>
              <a:ext cx="0" cy="1982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E626181-88F4-465E-AB10-0AF407AD4DBE}"/>
                </a:ext>
              </a:extLst>
            </p:cNvPr>
            <p:cNvCxnSpPr>
              <a:cxnSpLocks/>
            </p:cNvCxnSpPr>
            <p:nvPr/>
          </p:nvCxnSpPr>
          <p:spPr>
            <a:xfrm>
              <a:off x="8853489" y="1190624"/>
              <a:ext cx="0" cy="1982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D5EDC1A-9D2C-4F7D-A17C-A29204636FDA}"/>
              </a:ext>
            </a:extLst>
          </p:cNvPr>
          <p:cNvSpPr/>
          <p:nvPr/>
        </p:nvSpPr>
        <p:spPr>
          <a:xfrm>
            <a:off x="3140608" y="311093"/>
            <a:ext cx="705258" cy="61893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Front Office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057A8C-8836-4418-9A95-33437427E4D6}"/>
              </a:ext>
            </a:extLst>
          </p:cNvPr>
          <p:cNvCxnSpPr>
            <a:stCxn id="55" idx="2"/>
          </p:cNvCxnSpPr>
          <p:nvPr/>
        </p:nvCxnSpPr>
        <p:spPr>
          <a:xfrm>
            <a:off x="3493237" y="930026"/>
            <a:ext cx="0" cy="95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97553D-1ECB-4298-A81D-70F4379BCDD3}"/>
              </a:ext>
            </a:extLst>
          </p:cNvPr>
          <p:cNvSpPr/>
          <p:nvPr/>
        </p:nvSpPr>
        <p:spPr>
          <a:xfrm>
            <a:off x="8680209" y="339372"/>
            <a:ext cx="705258" cy="61893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Office App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557562-220B-4FB0-B62C-6BB51C2D2D04}"/>
              </a:ext>
            </a:extLst>
          </p:cNvPr>
          <p:cNvCxnSpPr>
            <a:stCxn id="58" idx="2"/>
          </p:cNvCxnSpPr>
          <p:nvPr/>
        </p:nvCxnSpPr>
        <p:spPr>
          <a:xfrm>
            <a:off x="9032838" y="958305"/>
            <a:ext cx="0" cy="95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2D538-3E50-404C-98E3-29CD8DBC0C01}"/>
              </a:ext>
            </a:extLst>
          </p:cNvPr>
          <p:cNvCxnSpPr>
            <a:cxnSpLocks/>
            <a:stCxn id="58" idx="1"/>
            <a:endCxn id="27" idx="3"/>
          </p:cNvCxnSpPr>
          <p:nvPr/>
        </p:nvCxnSpPr>
        <p:spPr>
          <a:xfrm rot="10800000" flipV="1">
            <a:off x="5452409" y="648838"/>
            <a:ext cx="3227801" cy="4824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0C749E-4677-4136-8C81-108327817E42}"/>
              </a:ext>
            </a:extLst>
          </p:cNvPr>
          <p:cNvSpPr txBox="1"/>
          <p:nvPr/>
        </p:nvSpPr>
        <p:spPr>
          <a:xfrm>
            <a:off x="5452408" y="1068512"/>
            <a:ext cx="1192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Subscribe for transaction topics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60C74A-36C7-4C6F-8135-1BA27D8F1448}"/>
              </a:ext>
            </a:extLst>
          </p:cNvPr>
          <p:cNvSpPr txBox="1"/>
          <p:nvPr/>
        </p:nvSpPr>
        <p:spPr>
          <a:xfrm>
            <a:off x="6139516" y="5775256"/>
            <a:ext cx="119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Real-time view of trade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C446DF6-8B3F-49BC-997C-0824868D6B67}"/>
              </a:ext>
            </a:extLst>
          </p:cNvPr>
          <p:cNvCxnSpPr>
            <a:cxnSpLocks/>
            <a:endCxn id="58" idx="0"/>
          </p:cNvCxnSpPr>
          <p:nvPr/>
        </p:nvCxnSpPr>
        <p:spPr>
          <a:xfrm rot="5400000" flipH="1" flipV="1">
            <a:off x="4610182" y="976317"/>
            <a:ext cx="5059601" cy="3785712"/>
          </a:xfrm>
          <a:prstGeom prst="bentConnector3">
            <a:avLst>
              <a:gd name="adj1" fmla="val 104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88D78F-966A-4721-AB53-C0E872EEF17B}"/>
              </a:ext>
            </a:extLst>
          </p:cNvPr>
          <p:cNvSpPr txBox="1"/>
          <p:nvPr/>
        </p:nvSpPr>
        <p:spPr>
          <a:xfrm>
            <a:off x="4298399" y="3694838"/>
            <a:ext cx="135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&lt;&lt;Send Message&gt;&gt;</a:t>
            </a:r>
          </a:p>
        </p:txBody>
      </p:sp>
    </p:spTree>
    <p:extLst>
      <p:ext uri="{BB962C8B-B14F-4D97-AF65-F5344CB8AC3E}">
        <p14:creationId xmlns:p14="http://schemas.microsoft.com/office/powerpoint/2010/main" val="309403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Sinha, Raja</dc:creator>
  <cp:lastModifiedBy>Sinha, Raja</cp:lastModifiedBy>
  <cp:revision>22</cp:revision>
  <dcterms:created xsi:type="dcterms:W3CDTF">2019-12-01T14:24:42Z</dcterms:created>
  <dcterms:modified xsi:type="dcterms:W3CDTF">2019-12-01T16:16:39Z</dcterms:modified>
</cp:coreProperties>
</file>