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R</a:t>
            </a:r>
            <a:r>
              <a:rPr sz="2400" lang="en-US"/>
              <a:t>.</a:t>
            </a:r>
            <a:r>
              <a:rPr sz="2400" lang="en-US"/>
              <a:t>r</a:t>
            </a:r>
            <a:r>
              <a:rPr sz="2400" lang="en-US"/>
              <a:t>a</a:t>
            </a:r>
            <a:r>
              <a:rPr sz="2400" lang="en-US"/>
              <a:t>j</a:t>
            </a:r>
            <a:r>
              <a:rPr sz="2400" lang="en-US"/>
              <a:t>a</a:t>
            </a:r>
            <a:r>
              <a:rPr sz="2400" lang="en-US"/>
              <a:t>s</a:t>
            </a:r>
            <a:r>
              <a:rPr sz="2400" lang="en-US"/>
              <a:t>r</a:t>
            </a:r>
            <a:r>
              <a:rPr sz="2400" lang="en-US"/>
              <a:t>i</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6</a:t>
            </a:r>
            <a:r>
              <a:rPr dirty="0" sz="2400" lang="en-US"/>
              <a:t>5</a:t>
            </a:r>
            <a:r>
              <a:rPr dirty="0" sz="2400" lang="en-US"/>
              <a:t>6</a:t>
            </a:r>
            <a:endParaRPr altLang="en-US" lang="zh-CN"/>
          </a:p>
          <a:p>
            <a:r>
              <a:rPr dirty="0" sz="2400" lang="en-US"/>
              <a:t>DEPARTMENT:</a:t>
            </a:r>
            <a:r>
              <a:rPr dirty="0" sz="2400" lang="en-US"/>
              <a:t>b</a:t>
            </a:r>
            <a:r>
              <a:rPr dirty="0" sz="2400" lang="en-US"/>
              <a:t> </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a:t>
            </a:r>
            <a:r>
              <a:rPr dirty="0" sz="2400" lang="en-US"/>
              <a:t>:</a:t>
            </a:r>
            <a:r>
              <a:rPr dirty="0" sz="2400" lang="en-US"/>
              <a:t>profit.</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s</a:t>
            </a:r>
            <a:r>
              <a:rPr dirty="0" sz="2400" lang="en-US"/>
              <a:t>cience </a:t>
            </a:r>
            <a:r>
              <a:rPr dirty="0" sz="2400" lang="en-US"/>
              <a:t>and </a:t>
            </a:r>
            <a:r>
              <a:rPr dirty="0" sz="2400" lang="en-US"/>
              <a:t>m</a:t>
            </a:r>
            <a:r>
              <a:rPr dirty="0" sz="2400" lang="en-US"/>
              <a:t>a</a:t>
            </a:r>
            <a:r>
              <a:rPr dirty="0" sz="2400" lang="en-US"/>
              <a:t>n</a:t>
            </a:r>
            <a:r>
              <a:rPr dirty="0" sz="2400" lang="en-US"/>
              <a:t>a</a:t>
            </a:r>
            <a:r>
              <a:rPr dirty="0" sz="2400" lang="en-US"/>
              <a:t>gement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1523999" y="1310312"/>
            <a:ext cx="4572000" cy="25656540"/>
          </a:xfrm>
          <a:prstGeom prst="rect"/>
        </p:spPr>
        <p:txBody>
          <a:bodyPr rtlCol="0" wrap="square">
            <a:spAutoFit/>
          </a:bodyPr>
          <a:p>
            <a:r>
              <a:rPr sz="2800" lang="en-US">
                <a:solidFill>
                  <a:srgbClr val="000000"/>
                </a:solidFill>
              </a:rPr>
              <a:t>Modeling in the context of a project often refers to the process of creating a representation of a system, concept, or data to understand and analyze its behavior or structure. Here are key types of modeling and their purposes:
1. **Data Modeling**:
   - **Purpose**: To organize and structure data in a way that supports efficient data management and retrieval.
   - **Elements**: Includes entities (e.g., tables), attributes (e.g., columns), and relationships (e.g., foreign keys).
   - **Examples**: Entity-Relationship (ER) diagrams, Unified Modeling Language (UML) class diagrams.
2. **Statistical Modeling**:
   - **Purpose**: To analyze data and make predictions based on statistical methods.
   - **Elements**: Involves variables, statistical techniques, and models like linear regression, logistic regression, or time series analysis.
   - **Examples**: Predictive models, trend analysis.
3. **Process Modeling**:
   - **Purpose**: To represent and analyze business processes or workflows.
   - **Elements**: Includes processes, tasks, decision points, and flow of information.
   - **Examples**: Business Process Model and Notation (BPMN), flowcharts.
4. **Simulation Modeling**:
   - **Purpose**: To simulate real-world processes or systems to predict their behavior under different conditions.
   - **Elements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1743075" y="1402735"/>
            <a:ext cx="4572000" cy="34038540"/>
          </a:xfrm>
          <a:prstGeom prst="rect"/>
        </p:spPr>
        <p:txBody>
          <a:bodyPr rtlCol="0" wrap="square">
            <a:spAutoFit/>
          </a:bodyPr>
          <a:p>
            <a:r>
              <a:rPr sz="2800" lang="en-US">
                <a:solidFill>
                  <a:srgbClr val="000000"/>
                </a:solidFill>
              </a:rPr>
              <a:t>Results in the context of a project or study refer to the findings or outcomes derived from the implementation or analysis of the project. Here's how to effectively present and interpret results:
1. **Summary of Findings**:
   - Provide a concise overview of the key outcomes or discoveries.
   - Highlight any significant trends, patterns, or insights that emerged.
2. **Quantitative Results**:
   - Present numerical data through tables, charts, or graphs.
   - Include statistical measures such as averages, percentages, or correlations.
   - Explain any significant statistical results or deviations.
3. **Qualitative Results**:
   - Summarize non-numeric data such as themes, opinions, or observations.
   - Use quotes, case studies, or examples to illustrate key points.
4. **Comparison with Expectations**:
   - Compare the results with initial goals or hypotheses.
   - Discuss any discrepancies between expected and actual outcomes.
5. **Implications**:
   - Explain the significance of the results for the project, stakeholders, or field.
   - Discuss potential impacts or applications of the findings.
6. **Limitations**:
   - Acknowledge any constraints or limitations that might affect the interpretation of the results.
   - Discuss how these limitations could influence the validity or generalizability of the findings.
7. **Next Steps**:
   - Suggest actions or further research based on the results.
   - Outline any follow-up activities or recommendations.
Presenting results clearly and comprehensively ensures that stakeholders understand the project's impact and value, and helps in making informed decisions.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a:off x="1758793" y="1373854"/>
            <a:ext cx="4572000" cy="25656540"/>
          </a:xfrm>
          <a:prstGeom prst="rect"/>
        </p:spPr>
        <p:txBody>
          <a:bodyPr rtlCol="0" wrap="square">
            <a:spAutoFit/>
          </a:bodyPr>
          <a:p>
            <a:r>
              <a:rPr sz="2800" lang="en-US">
                <a:solidFill>
                  <a:srgbClr val="000000"/>
                </a:solidFill>
              </a:rPr>
              <a:t>The conclusion of a project or study synthesizes the key findings and reflects on their broader implications. Here's how to structure an effective conclusion:
1. **Recap of Objectives**:
   - Restate the main goals or questions of the project.
   - Briefly summarize how these objectives were addressed.
2. **Summary of Key Findings**:
   - Highlight the most significant results and insights.
   - Emphasize any surprising or noteworthy discoveries.
3. **Implications**:
   - Discuss the broader impact of the findings.
   - Consider how the results affect the field, stakeholders, or future projects.
4. **Limitations**:
   - Acknowledge any limitations encountered during the project.
   - Reflect on how these limitations might affect the conclusions drawn.
5. **Recommendations**:
   - Provide actionable recommendations based on the results.
   - Suggest areas for further research or improvement.
6. **Final Thoughts**:
   - Offer a closing statement that reinforces the importance of the findings.
   - Reflect on the overall success of the project and its contribution to the field.
A well-rounded conclusion ties together the various elements of the project and provides a clear understanding of its significance and next steps.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003995" y="2125980"/>
            <a:ext cx="4572000" cy="2606040"/>
          </a:xfrm>
          <a:prstGeom prst="rect"/>
        </p:spPr>
        <p:txBody>
          <a:bodyPr rtlCol="0" wrap="square">
            <a:spAutoFit/>
          </a:bodyPr>
          <a:p>
            <a:r>
              <a:rPr sz="2800" lang="en-US">
                <a:solidFill>
                  <a:srgbClr val="000000"/>
                </a:solidFill>
              </a:rPr>
              <a:t>Sure, I'd be happy to help with a problem statement. Could you please provide more details or specify the context of the problem you're referring to?</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085532" y="1857375"/>
            <a:ext cx="4572000" cy="16017239"/>
          </a:xfrm>
          <a:prstGeom prst="rect"/>
        </p:spPr>
        <p:txBody>
          <a:bodyPr rtlCol="0" wrap="square">
            <a:spAutoFit/>
          </a:bodyPr>
          <a:p>
            <a:r>
              <a:rPr sz="2800" lang="en-US">
                <a:solidFill>
                  <a:srgbClr val="000000"/>
                </a:solidFill>
              </a:rPr>
              <a:t>A project overview is a summary that provides a high-level understanding of a project. It typically includes the following components:
1. **Objective**: What is the primary goal or purpose of the project?
2. **Scope**: What are the boundaries of the project, including what is and isn't included?
3. **Deliverables**: What tangible outputs or outcomes will the project produce?
4. **Timeline**: What is the schedule for the project, including key milestones?
5. **Stakeholders**: Who are the key individuals or groups involved or affected by the project?
6. **Resources**: What resources (e.g., budget, personnel, technology) are required?
7. **Risks**: What are the potential risks or challenges, and how will they be managed?
If you have a specific project in mind, I can help tailor the overview accordingly.</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423986" y="1857375"/>
            <a:ext cx="4572000" cy="11407140"/>
          </a:xfrm>
          <a:prstGeom prst="rect"/>
        </p:spPr>
        <p:txBody>
          <a:bodyPr rtlCol="0" wrap="square">
            <a:spAutoFit/>
          </a:bodyPr>
          <a:p>
            <a:r>
              <a:rPr sz="2800" lang="en-US">
                <a:solidFill>
                  <a:srgbClr val="000000"/>
                </a:solidFill>
              </a:rPr>
              <a:t>End users are the individuals or groups who will ultimately use or benefit from the final output of a project. Identifying end users is crucial for designing a project that meets their needs and expectations. 
To determine who the end users are, consider:
1. **Primary Users**: Those who will directly interact with the product or service. For instance, if it's a software application, the end users might be employees using the app daily.
2. **Secondary Users**: Individuals who might use the product indirectly or benefit from its results. For example</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695574" y="1695450"/>
            <a:ext cx="4572000" cy="18531840"/>
          </a:xfrm>
          <a:prstGeom prst="rect"/>
        </p:spPr>
        <p:txBody>
          <a:bodyPr rtlCol="0" wrap="square">
            <a:spAutoFit/>
          </a:bodyPr>
          <a:p>
            <a:r>
              <a:rPr sz="2800" lang="en-US">
                <a:solidFill>
                  <a:srgbClr val="000000"/>
                </a:solidFill>
              </a:rPr>
              <a:t>**Solution and Value Proposition**
1. **Solution**: Describe the product, service, or approach you are offering to address the problem or need identified. Clearly outline its features, functionalities, and how it works.
2. **Value Proposition**: Explain the unique benefits and advantages your solution provides. This should include:
   - **Benefits**: What specific problems does it solve or what needs does it fulfill for the end users?
   - **Differentiation**: How does your solution stand out from competitors or existing alternatives? Highlight any unique features, innovations, or improvements.
   - **Impact**: What are the expected results or improvements for the end users? This might include increased efficiency, cost savings, enhanced user experience, or other tangible outcomes.
In summary, your solution should clearly address the identified problem, and your value proposition should communicate why it is the best choice for the end users.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755331" y="1391184"/>
            <a:ext cx="4572000" cy="14340839"/>
          </a:xfrm>
          <a:prstGeom prst="rect"/>
        </p:spPr>
        <p:txBody>
          <a:bodyPr rtlCol="0" wrap="square">
            <a:spAutoFit/>
          </a:bodyPr>
          <a:p>
            <a:r>
              <a:rPr sz="2800" lang="en-US">
                <a:solidFill>
                  <a:srgbClr val="000000"/>
                </a:solidFill>
              </a:rPr>
              <a:t>A dataset description provides an overview of the data used in a project, including its structure, content, and relevance. Here’s a typical structure for describing a dataset:
1. **Dataset Name**: The title or name of the dataset.
2. **Source**: Where the data comes from, such as a public repository, a specific organization, or an internal source.
3. **Purpose**: The reason for collecting the data and how it will be used in the project.
4. **Description**: An overview of what the dataset contains. This might include the types of data (e.g., numerical, categorical), the subject matter, and the context.
5. **Structure**:
   - **Fields/Columns**: The names and descriptions of each field or column in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743199" y="10749032"/>
            <a:ext cx="4572000" cy="14340839"/>
          </a:xfrm>
          <a:prstGeom prst="rect"/>
        </p:spPr>
        <p:txBody>
          <a:bodyPr rtlCol="0" wrap="square">
            <a:spAutoFit/>
          </a:bodyPr>
          <a:p>
            <a:r>
              <a:rPr sz="2800" lang="en-US">
                <a:solidFill>
                  <a:srgbClr val="000000"/>
                </a:solidFill>
              </a:rPr>
              <a:t>A dataset description provides an overview of the data used in a project, including its structure, content, and relevance. Here’s a typical structure for describing a dataset:
1. **Dataset Name**: The title or name of the dataset.
2. **Source**: Where the data comes from, such as a public repository, a specific organization, or an internal source.
3. **Purpose**: The reason for collecting the data and how it will be used in the project.
4. **Description**: An overview of what the dataset contains. This might include the types of data (e.g., numerical, categorical), the subject matter, and the context.
5. **Structure**:
   - **Fields/Columns**: The names and descriptions of each field or column in</a:t>
            </a:r>
            <a:endParaRPr sz="2800" lang="en-US">
              <a:solidFill>
                <a:srgbClr val="000000"/>
              </a:solidFill>
            </a:endParaRPr>
          </a:p>
        </p:txBody>
      </p:sp>
      <p:sp>
        <p:nvSpPr>
          <p:cNvPr id="1048709" name=""/>
          <p:cNvSpPr txBox="1"/>
          <p:nvPr/>
        </p:nvSpPr>
        <p:spPr>
          <a:xfrm>
            <a:off x="2438400" y="1293747"/>
            <a:ext cx="4572000" cy="29009340"/>
          </a:xfrm>
          <a:prstGeom prst="rect"/>
        </p:spPr>
        <p:txBody>
          <a:bodyPr rtlCol="0" wrap="square">
            <a:spAutoFit/>
          </a:bodyPr>
          <a:p>
            <a:r>
              <a:rPr sz="2800" lang="en-US">
                <a:solidFill>
                  <a:srgbClr val="000000"/>
                </a:solidFill>
              </a:rPr>
              <a:t>The "wow" factor in your solution refers to the unique elements or features that make it stand out and impress your target audience. It’s what makes your solution memorable and highly appealing. Here’s how to identify and describe it:
1. **Innovative Features**: Highlight any cutting-edge technology, unique functionalities, or novel approaches that differentiate your solution from others in the market.
2. **Exceptional Benefits**: Emphasize the specific, impressive outcomes or advantages that users will experience. For instance, substantial time savings, significant cost reductions, or extraordinary performance improvements.
3. **User Experience**: Describe how the solution delivers a superior user experience, such as an intuitive interface, seamless integration, or personalized customization.
4. **Impactful Results**: Provide evidence of the impact your solution can achieve, such as high user satisfaction ratings, transformative business results, or compelling case studies.
5. **Aesthetic Appeal**: If applicable, mention any design elements or visual aspects that contribute to its attractiveness and user engagement.
6. **Scalability and Flexibility**: Demonstrate how your solution adapts to various needs and scales efficiently with growing demands.
By articulating these aspects clearly, you can effectively communicate the “wow” factor that sets your solution apart and generates excitement among stakeholders.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2024-09-02T06:48:44Z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e022c6178d6341ddb7c06852d03d9109</vt:lpwstr>
  </property>
</Properties>
</file>