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932-1327-4480-BBFD-021BD5002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Name: </a:t>
            </a:r>
            <a:r>
              <a:rPr lang="en-US" dirty="0" err="1"/>
              <a:t>Rajasundaram.B</a:t>
            </a:r>
            <a:br>
              <a:rPr lang="en-US" dirty="0"/>
            </a:br>
            <a:r>
              <a:rPr lang="en-US" dirty="0"/>
              <a:t>Department: BCA</a:t>
            </a:r>
            <a:br>
              <a:rPr lang="en-US" dirty="0"/>
            </a:br>
            <a:r>
              <a:rPr lang="en-US" dirty="0"/>
              <a:t>College: Lakshmi </a:t>
            </a:r>
            <a:r>
              <a:rPr lang="en-US" dirty="0" err="1"/>
              <a:t>Bangaru</a:t>
            </a:r>
            <a:r>
              <a:rPr lang="en-US" dirty="0"/>
              <a:t> Arts And Science College</a:t>
            </a:r>
            <a:br>
              <a:rPr lang="en-US" dirty="0"/>
            </a:br>
            <a:r>
              <a:rPr lang="en-US" dirty="0"/>
              <a:t>NM EMIS: asunm1709212405495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8DF86-8AA6-421B-B77B-DAF73F006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607626"/>
            <a:ext cx="6400800" cy="157941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24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Database management systems</a:t>
            </a:r>
          </a:p>
          <a:p>
            <a:r>
              <a:t>• Operating systems</a:t>
            </a:r>
          </a:p>
          <a:p>
            <a:r>
              <a:t>• Compilers</a:t>
            </a:r>
          </a:p>
          <a:p>
            <a:r>
              <a:t>• Artificial Intelligence</a:t>
            </a:r>
          </a:p>
          <a:p>
            <a:r>
              <a:t>• Networking and routing 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data structure is a way of organizing, managing, and storing data so that it can be accessed and modified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Linear Data Structures</a:t>
            </a:r>
          </a:p>
          <a:p>
            <a:r>
              <a:t>   - Arrays</a:t>
            </a:r>
          </a:p>
          <a:p>
            <a:r>
              <a:t>   - Linked Lists</a:t>
            </a:r>
          </a:p>
          <a:p>
            <a:r>
              <a:t>   - Stacks</a:t>
            </a:r>
          </a:p>
          <a:p>
            <a:r>
              <a:t>   - Queues</a:t>
            </a:r>
          </a:p>
          <a:p>
            <a:endParaRPr/>
          </a:p>
          <a:p>
            <a:r>
              <a:t>2. Non-Linear Data Structures</a:t>
            </a:r>
          </a:p>
          <a:p>
            <a:r>
              <a:t>   - Trees</a:t>
            </a:r>
          </a:p>
          <a:p>
            <a:r>
              <a:t>   - Graphs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Collection of elements stored at contiguous memory locations.</a:t>
            </a:r>
          </a:p>
          <a:p>
            <a:r>
              <a:t>• Allows random access using indices.</a:t>
            </a:r>
          </a:p>
          <a:p>
            <a:r>
              <a:t>• Fixed size.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Collection of nodes where each node contains data and a reference to the next node.</a:t>
            </a:r>
          </a:p>
          <a:p>
            <a:r>
              <a:t>• Dynamic size and efficient insertion/deletion.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Stacks 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Stack: Follows LIFO (Last In, First Out) principle.</a:t>
            </a:r>
          </a:p>
          <a:p>
            <a:r>
              <a:t>• Queue: Follows FIFO (First In, First Out) principle.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Hierarchical data structure with root and child nodes.</a:t>
            </a:r>
          </a:p>
          <a:p>
            <a:r>
              <a:t>• Common types: Binary Tree, Binary Search Tree, AVL Tree, Heap.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Collection of nodes (vertices) connected by edges.</a:t>
            </a:r>
          </a:p>
          <a:p>
            <a:r>
              <a:t>• Can be directed or undirected, weighted or unweighted.</a:t>
            </a:r>
          </a:p>
          <a:p>
            <a:r>
              <a:t>• Used in networks, social media connections, pathfinding.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253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Name: Rajasundaram.B Department: BCA College: Lakshmi Bangaru Arts And Science College NM EMIS: asunm1709212405495 </vt:lpstr>
      <vt:lpstr>Data Structures</vt:lpstr>
      <vt:lpstr>What is a Data Structure?</vt:lpstr>
      <vt:lpstr>Types of Data Structures</vt:lpstr>
      <vt:lpstr>Arrays</vt:lpstr>
      <vt:lpstr>Linked Lists</vt:lpstr>
      <vt:lpstr>Stacks and Queues</vt:lpstr>
      <vt:lpstr>Trees</vt:lpstr>
      <vt:lpstr>Graphs</vt:lpstr>
      <vt:lpstr>Applications of Data Structures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Rajasundaram.B Department: BCA College: Lakshmi Bangaru Arts And Science College NM EMIS: asunm1709212405495 </dc:title>
  <dc:subject/>
  <dc:creator/>
  <cp:keywords/>
  <dc:description>generated using python-pptx</dc:description>
  <cp:lastModifiedBy>LBARSC</cp:lastModifiedBy>
  <cp:revision>2</cp:revision>
  <dcterms:created xsi:type="dcterms:W3CDTF">2013-01-27T09:14:16Z</dcterms:created>
  <dcterms:modified xsi:type="dcterms:W3CDTF">2025-09-20T05:10:26Z</dcterms:modified>
  <cp:category/>
</cp:coreProperties>
</file>