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5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0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7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3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FD0D-4EA5-4EE1-B7C4-B45EC47EABD3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4FC0-13FC-4C12-BF05-84104EC4C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90" y="2512604"/>
            <a:ext cx="4253687" cy="28372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00237" y="274778"/>
            <a:ext cx="3269049" cy="2454115"/>
            <a:chOff x="2548026" y="1857046"/>
            <a:chExt cx="3269049" cy="24541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026" y="1857046"/>
              <a:ext cx="3269049" cy="24541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3063258" y="1963019"/>
              <a:ext cx="25050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8814" y="2618577"/>
              <a:ext cx="20421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400" b="1" dirty="0">
                  <a:solidFill>
                    <a:schemeClr val="bg1"/>
                  </a:solidFill>
                </a:rPr>
                <a:t>For</a:t>
              </a:r>
              <a:endParaRPr lang="en-GB" sz="5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6634" y="3296919"/>
              <a:ext cx="178022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400" b="1" dirty="0">
                  <a:solidFill>
                    <a:schemeClr val="bg1"/>
                  </a:solidFill>
                </a:rPr>
                <a:t>You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130558" y="2687447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Food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17286" y="3469543"/>
            <a:ext cx="2042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For</a:t>
            </a:r>
            <a:endParaRPr lang="en-GB" sz="5400" dirty="0"/>
          </a:p>
        </p:txBody>
      </p:sp>
      <p:sp>
        <p:nvSpPr>
          <p:cNvPr id="19" name="Rectangle 18"/>
          <p:cNvSpPr/>
          <p:nvPr/>
        </p:nvSpPr>
        <p:spPr>
          <a:xfrm>
            <a:off x="8653407" y="4226608"/>
            <a:ext cx="1780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57980" y="3812017"/>
            <a:ext cx="3281949" cy="2454115"/>
            <a:chOff x="2981005" y="3970279"/>
            <a:chExt cx="3281949" cy="24541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005" y="3970279"/>
              <a:ext cx="3269049" cy="24541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1" name="Group 10"/>
            <p:cNvGrpSpPr/>
            <p:nvPr/>
          </p:nvGrpSpPr>
          <p:grpSpPr>
            <a:xfrm>
              <a:off x="3757879" y="4254958"/>
              <a:ext cx="2505075" cy="1903775"/>
              <a:chOff x="7037304" y="908955"/>
              <a:chExt cx="2505075" cy="190377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407069" y="1889400"/>
                <a:ext cx="43152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b="1" dirty="0">
                    <a:solidFill>
                      <a:schemeClr val="bg1"/>
                    </a:solidFill>
                  </a:rPr>
                  <a:t>r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2242" y="949428"/>
                <a:ext cx="54373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b="1" dirty="0">
                    <a:solidFill>
                      <a:schemeClr val="bg1"/>
                    </a:solidFill>
                  </a:rPr>
                  <a:t>Y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37304" y="1361095"/>
                <a:ext cx="25050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b="1" dirty="0">
                    <a:solidFill>
                      <a:schemeClr val="bg1"/>
                    </a:solidFill>
                  </a:rPr>
                  <a:t>Food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89578" y="908955"/>
                <a:ext cx="609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b="1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22242" y="1872758"/>
                <a:ext cx="7136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b="1" dirty="0">
                    <a:solidFill>
                      <a:schemeClr val="bg1"/>
                    </a:solidFill>
                  </a:rPr>
                  <a:t>u</a:t>
                </a:r>
                <a:r>
                  <a:rPr lang="en-GB" sz="5400" b="1" dirty="0">
                    <a:solidFill>
                      <a:prstClr val="black"/>
                    </a:solidFill>
                  </a:rPr>
                  <a:t> 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74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Hasanain Sunderji</dc:creator>
  <cp:lastModifiedBy>Muhammad Hasanain Sunderji</cp:lastModifiedBy>
  <cp:revision>6</cp:revision>
  <dcterms:created xsi:type="dcterms:W3CDTF">2017-01-26T15:21:40Z</dcterms:created>
  <dcterms:modified xsi:type="dcterms:W3CDTF">2017-01-26T19:39:53Z</dcterms:modified>
</cp:coreProperties>
</file>