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3e21399ee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3e21399ee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3e21399ee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3e21399ee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3e21399ee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3e21399ee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3e21399ee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3e21399ee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3e21399ee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3e21399ee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3e21399ee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3e21399ee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3e21399ee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3e21399ee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3e21399ee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3e21399ee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On Query Optimization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85100" y="36645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Rajat Gupta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Of Query In Couchbase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900" y="1218500"/>
            <a:ext cx="8520600" cy="399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Processing In Couchbase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-1920" l="-650" r="650" t="1920"/>
          <a:stretch/>
        </p:blipFill>
        <p:spPr>
          <a:xfrm>
            <a:off x="383300" y="1131600"/>
            <a:ext cx="8377398" cy="35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4179600" y="3969700"/>
            <a:ext cx="4462500" cy="39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Unoptimized Query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875" y="2104300"/>
            <a:ext cx="5003624" cy="258969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723050" y="1242125"/>
            <a:ext cx="7264200" cy="18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Earlier this query was taking more than 5 minutes to be executed and yet it was being timeout.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Query :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select id from ams where scope.COURSE_ID="glp-1528802884435" and scope.`GROUP`='GS'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Unoptimized Query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So we analyzed explain plan and came to know that it is using primary index to scan and fetch entire data. 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721275"/>
            <a:ext cx="38100" cy="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264727" y="3917461"/>
            <a:ext cx="11454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900" y="4721275"/>
            <a:ext cx="38100" cy="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1000" y="2004400"/>
            <a:ext cx="5588525" cy="296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INDEX on Keys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796525" y="1250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CREATE INDEX `d_index` ON `ams`((`scope`.`COURSE_ID`),(`scope`.`GROUP`))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400" y="1530625"/>
            <a:ext cx="6797100" cy="16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435650" y="3379800"/>
            <a:ext cx="40473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After executing this query an index will be created.</a:t>
            </a:r>
            <a:endParaRPr sz="1000"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650" y="3996175"/>
            <a:ext cx="6964763" cy="67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Optimized Query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Now we’ll again run the same query and see the difference.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300" y="1639373"/>
            <a:ext cx="6304425" cy="306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Optimization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method to optimize query is to make some logical changes in it and make query more mature.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It depends on your query whether there is any chance to make it more oiptimised or not.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/>
        </p:nvSpPr>
        <p:spPr>
          <a:xfrm>
            <a:off x="3204150" y="1714500"/>
            <a:ext cx="31338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Thanks You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