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5E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381000"/>
            <a:ext cx="7620000" cy="63500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pPr>
              <a:lnSpc>
                <a:spcPct val="11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## Title Slide
**The Quantum Leap: Exploring the Rise of Quantum Computing**
**(Image: Artistic representation of a qubit or quantum circuit)**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381000"/>
            <a:ext cx="7620000" cy="63500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pPr>
              <a:lnSpc>
                <a:spcPct val="11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## Slide 1:  What is Quantum Computing?
* **Classical Computing:**  Uses bits, representing 0 or 1.  Like a light switch, either on or off.
* **Quantum Computing:** Uses qubits, leveraging quantum mechanics.  Can be 0, 1, or both simultaneously (superposition).
* **Key Concepts:**
    * **Superposition:**  Qubits exist in multiple states at once, allowing for parallel computation.
    * **Entanglement:** Two or more qubits become linked, instantaneously affecting each other regardless of distance.
    * **Quantum Interference:**  Like waves, quantum states can interfere constructively or destructively, allowing for manipulation of probabilities.
* **Potential Impact:**  Exponentially faster computation for specific problems.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381000"/>
            <a:ext cx="7620000" cy="63500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pPr>
              <a:lnSpc>
                <a:spcPct val="11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## Slide 2:  Applications and Challenges
* **Promising Applications:**
    * **Drug Discovery &amp; Materials Science:** Simulating molecular interactions for faster drug development and new material design.
    * **Financial Modeling:**  Developing more accurate and complex financial models for risk assessment and portfolio optimization.
    * **Cryptography:** Breaking current encryption standards and developing new quantum-resistant cryptography.
    * **Artificial Intelligence:**  Accelerating machine learning algorithms and enabling new AI capabilities.
* **Current Challenges:**
    * **Qubit Stability (Decoherence):** Qubits are fragile and lose their quantum properties easily.
    * **Error Correction:**  Developing robust error correction methods is crucial for reliable computation.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381000"/>
            <a:ext cx="7620000" cy="63500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pPr>
              <a:lnSpc>
                <a:spcPct val="11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* **Scalability:** Building large, stable quantum computers is a significant engineering challenge.
    * **Algorithm Development:**  New algorithms are needed to exploit the unique capabilities of quantum computers.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381000"/>
            <a:ext cx="7620000" cy="63500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pPr>
              <a:lnSpc>
                <a:spcPct val="11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## Slide 3:  The Future of Quantum Computing
* **Current State:**  We're in the "Noisy Intermediate-Scale Quantum (NISQ)" era.  Current quantum computers are relatively small and prone to errors.
* **Future Directions:**
    * **Fault-tolerant quantum computers:**  Building larger, more stable quantum computers with robust error correction.
    * **Hybrid classical-quantum algorithms:** Combining the strengths of classical and quantum computers for practical applications.
    * **Quantum software development:**  Developing new programming languages and tools for quantum computing.
    * **Accessibility and democratization:**  Making quantum computing resources more accessible to researchers and developers.
* **Long-term Vision:** Quantum computing has the potential to revolutionize various industries and solve some of the world's most complex problems.  The future is bright, but significant challenges remain.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