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commands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7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mgmt.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3119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d : change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	 cd ~ : home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ls : list files &amp; dir.</a:t>
            </a:r>
          </a:p>
          <a:p>
            <a:pPr marL="0" indent="0">
              <a:buNone/>
            </a:pPr>
            <a:r>
              <a:rPr lang="en-US" dirty="0" smtClean="0"/>
              <a:t>	ls –a : list hidden files		ls –l : list elements in detail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: copy files  (</a:t>
            </a:r>
            <a:r>
              <a:rPr lang="en-US" dirty="0" err="1" smtClean="0"/>
              <a:t>cp</a:t>
            </a:r>
            <a:r>
              <a:rPr lang="en-US" dirty="0" smtClean="0"/>
              <a:t>  &lt;source&gt; &lt;destination&gt;)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: remove file  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mdir</a:t>
            </a:r>
            <a:r>
              <a:rPr lang="en-US" dirty="0" smtClean="0"/>
              <a:t> : remove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: make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r>
              <a:rPr lang="en-US" dirty="0"/>
              <a:t>t</a:t>
            </a:r>
            <a:r>
              <a:rPr lang="en-US" dirty="0" smtClean="0"/>
              <a:t>ouch : create file (touch &lt;</a:t>
            </a:r>
            <a:r>
              <a:rPr lang="en-US" dirty="0" err="1" smtClean="0"/>
              <a:t>filename.extension</a:t>
            </a:r>
            <a:r>
              <a:rPr lang="en-US" dirty="0" smtClean="0"/>
              <a:t>&gt;)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: change file permission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hgrp</a:t>
            </a:r>
            <a:r>
              <a:rPr lang="en-US" dirty="0" smtClean="0"/>
              <a:t>: change primary ownership of file   (</a:t>
            </a:r>
            <a:r>
              <a:rPr lang="en-US" dirty="0" err="1" smtClean="0"/>
              <a:t>chgrp</a:t>
            </a:r>
            <a:r>
              <a:rPr lang="en-US" dirty="0" smtClean="0"/>
              <a:t> &lt;grp owner&gt; &lt;filename&gt;)</a:t>
            </a:r>
          </a:p>
          <a:p>
            <a:r>
              <a:rPr lang="en-US" dirty="0" err="1" smtClean="0"/>
              <a:t>Mv</a:t>
            </a:r>
            <a:r>
              <a:rPr lang="en-US" dirty="0" smtClean="0"/>
              <a:t> : to move file </a:t>
            </a:r>
          </a:p>
          <a:p>
            <a:r>
              <a:rPr lang="en-US" dirty="0" smtClean="0"/>
              <a:t>Head: view several lines of file</a:t>
            </a:r>
          </a:p>
          <a:p>
            <a:r>
              <a:rPr lang="en-US" dirty="0" smtClean="0"/>
              <a:t>Tail: view last few lines of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02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0118" cy="1400530"/>
          </a:xfrm>
        </p:spPr>
        <p:txBody>
          <a:bodyPr/>
          <a:lstStyle/>
          <a:p>
            <a:r>
              <a:rPr lang="en-US" dirty="0" smtClean="0"/>
              <a:t>Basic utilities &amp; user/sys identification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: manual of command (man &lt;</a:t>
            </a:r>
            <a:r>
              <a:rPr lang="en-US" dirty="0" err="1" smtClean="0"/>
              <a:t>cmd</a:t>
            </a:r>
            <a:r>
              <a:rPr lang="en-US" dirty="0" smtClean="0"/>
              <a:t>&gt;)</a:t>
            </a:r>
          </a:p>
          <a:p>
            <a:r>
              <a:rPr lang="en-US" dirty="0" err="1" smtClean="0"/>
              <a:t>Whatis</a:t>
            </a:r>
            <a:r>
              <a:rPr lang="en-US" dirty="0"/>
              <a:t> </a:t>
            </a:r>
            <a:r>
              <a:rPr lang="en-US" dirty="0" smtClean="0"/>
              <a:t>: one line description of command</a:t>
            </a:r>
          </a:p>
          <a:p>
            <a:r>
              <a:rPr lang="en-US" dirty="0" smtClean="0"/>
              <a:t>Hostname :display hostname of system.</a:t>
            </a:r>
          </a:p>
          <a:p>
            <a:r>
              <a:rPr lang="en-US" dirty="0" smtClean="0"/>
              <a:t>Who: </a:t>
            </a:r>
            <a:r>
              <a:rPr lang="en-US" dirty="0"/>
              <a:t>List of all the users currently logged in as a user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Whoami</a:t>
            </a:r>
            <a:r>
              <a:rPr lang="en-US" dirty="0" smtClean="0"/>
              <a:t>: </a:t>
            </a:r>
            <a:r>
              <a:rPr lang="en-US" dirty="0"/>
              <a:t>Username of the users logged in at the </a:t>
            </a:r>
            <a:r>
              <a:rPr lang="en-US" dirty="0" smtClean="0"/>
              <a:t>terminal.</a:t>
            </a:r>
          </a:p>
          <a:p>
            <a:r>
              <a:rPr lang="en-US" dirty="0" smtClean="0"/>
              <a:t>Last: </a:t>
            </a:r>
            <a:r>
              <a:rPr lang="en-US" dirty="0"/>
              <a:t>Who recently used the system</a:t>
            </a:r>
            <a:r>
              <a:rPr lang="en-US" dirty="0" smtClean="0"/>
              <a:t>. (last &lt;user&gt;: user last login)</a:t>
            </a:r>
          </a:p>
          <a:p>
            <a:r>
              <a:rPr lang="en-US" dirty="0" err="1" smtClean="0"/>
              <a:t>Uname</a:t>
            </a:r>
            <a:r>
              <a:rPr lang="en-US" dirty="0" smtClean="0"/>
              <a:t>: </a:t>
            </a:r>
            <a:r>
              <a:rPr lang="en-US" dirty="0"/>
              <a:t>get information about your </a:t>
            </a:r>
            <a:r>
              <a:rPr lang="en-US" dirty="0" smtClean="0"/>
              <a:t>operating </a:t>
            </a:r>
            <a:r>
              <a:rPr lang="en-IN" dirty="0" smtClean="0"/>
              <a:t>system.</a:t>
            </a:r>
          </a:p>
          <a:p>
            <a:r>
              <a:rPr lang="en-US" dirty="0" err="1" smtClean="0"/>
              <a:t>Lscpu</a:t>
            </a:r>
            <a:r>
              <a:rPr lang="en-US" dirty="0" smtClean="0"/>
              <a:t>: </a:t>
            </a:r>
            <a:r>
              <a:rPr lang="en-US" dirty="0" err="1" smtClean="0"/>
              <a:t>cpu</a:t>
            </a:r>
            <a:r>
              <a:rPr lang="en-US" dirty="0" smtClean="0"/>
              <a:t> info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2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27580" cy="1400530"/>
          </a:xfrm>
        </p:spPr>
        <p:txBody>
          <a:bodyPr/>
          <a:lstStyle/>
          <a:p>
            <a:r>
              <a:rPr lang="en-US" dirty="0" smtClean="0"/>
              <a:t>Process related command &amp;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Top: </a:t>
            </a:r>
            <a:r>
              <a:rPr lang="en-US" dirty="0"/>
              <a:t>List all processes sorted by their current system resource usage. Displays a continually </a:t>
            </a:r>
            <a:r>
              <a:rPr lang="en-US" dirty="0" smtClean="0"/>
              <a:t>updated </a:t>
            </a:r>
            <a:r>
              <a:rPr lang="en-US" dirty="0"/>
              <a:t>(By default 3 seconds). Use q key to exit top.</a:t>
            </a:r>
          </a:p>
          <a:p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:List </a:t>
            </a:r>
            <a:r>
              <a:rPr lang="en-US" dirty="0"/>
              <a:t>processes currently running on current shell session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ps</a:t>
            </a:r>
            <a:r>
              <a:rPr lang="en-US" b="1" dirty="0" smtClean="0"/>
              <a:t> -</a:t>
            </a:r>
            <a:r>
              <a:rPr lang="en-US" dirty="0" smtClean="0"/>
              <a:t>aux </a:t>
            </a:r>
            <a:r>
              <a:rPr lang="en-US" dirty="0"/>
              <a:t>List all the processes by all users on the current </a:t>
            </a:r>
            <a:r>
              <a:rPr lang="en-US" dirty="0" smtClean="0"/>
              <a:t>system</a:t>
            </a:r>
          </a:p>
          <a:p>
            <a:r>
              <a:rPr lang="en-US" dirty="0" err="1" smtClean="0"/>
              <a:t>Pstree</a:t>
            </a:r>
            <a:r>
              <a:rPr lang="en-US" dirty="0" smtClean="0"/>
              <a:t>: show tree structure</a:t>
            </a:r>
          </a:p>
          <a:p>
            <a:r>
              <a:rPr lang="en-US" dirty="0" smtClean="0"/>
              <a:t>Find : </a:t>
            </a:r>
            <a:r>
              <a:rPr lang="en-US" dirty="0"/>
              <a:t>To search for files from command </a:t>
            </a:r>
            <a:r>
              <a:rPr lang="en-US" dirty="0" smtClean="0"/>
              <a:t>line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Find &lt;</a:t>
            </a:r>
            <a:r>
              <a:rPr lang="en-US" dirty="0" err="1" smtClean="0"/>
              <a:t>dir</a:t>
            </a:r>
            <a:r>
              <a:rPr lang="en-US" dirty="0" smtClean="0"/>
              <a:t>&gt; -type f –name &lt;file name&gt;</a:t>
            </a:r>
          </a:p>
          <a:p>
            <a:r>
              <a:rPr lang="en-US" dirty="0" smtClean="0"/>
              <a:t>Locate : it works on local DB. Update DB via “</a:t>
            </a:r>
            <a:r>
              <a:rPr lang="en-US" dirty="0" err="1" smtClean="0"/>
              <a:t>updatedb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locate  – I &lt;file name &gt; </a:t>
            </a:r>
          </a:p>
          <a:p>
            <a:r>
              <a:rPr lang="en-US" dirty="0" smtClean="0"/>
              <a:t>Which : 	locate commands based on paths </a:t>
            </a:r>
            <a:r>
              <a:rPr lang="en-US" dirty="0" err="1" smtClean="0"/>
              <a:t>settting</a:t>
            </a:r>
            <a:r>
              <a:rPr lang="en-US" dirty="0" smtClean="0"/>
              <a:t>.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: search pattern in a given file.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22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17238" cy="1400530"/>
          </a:xfrm>
        </p:spPr>
        <p:txBody>
          <a:bodyPr/>
          <a:lstStyle/>
          <a:p>
            <a:r>
              <a:rPr lang="en-US" dirty="0" smtClean="0"/>
              <a:t>Disk related </a:t>
            </a:r>
            <a:r>
              <a:rPr lang="en-US" dirty="0" err="1" smtClean="0"/>
              <a:t>cmd</a:t>
            </a:r>
            <a:r>
              <a:rPr lang="en-US" dirty="0" smtClean="0"/>
              <a:t>,  archiving, </a:t>
            </a:r>
            <a:r>
              <a:rPr lang="en-US" dirty="0" err="1" smtClean="0"/>
              <a:t>serivces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69934" cy="4195481"/>
          </a:xfrm>
        </p:spPr>
        <p:txBody>
          <a:bodyPr/>
          <a:lstStyle/>
          <a:p>
            <a:r>
              <a:rPr lang="en-US" dirty="0" smtClean="0"/>
              <a:t>Du : summarize disk usage</a:t>
            </a:r>
          </a:p>
          <a:p>
            <a:pPr marL="0" indent="0">
              <a:buNone/>
            </a:pPr>
            <a:r>
              <a:rPr lang="en-US" dirty="0" smtClean="0"/>
              <a:t>	du –</a:t>
            </a:r>
            <a:r>
              <a:rPr lang="en-US" dirty="0" err="1" smtClean="0"/>
              <a:t>sh</a:t>
            </a:r>
            <a:r>
              <a:rPr lang="en-US" dirty="0" smtClean="0"/>
              <a:t> * : all files in </a:t>
            </a:r>
            <a:r>
              <a:rPr lang="en-US" dirty="0" err="1" smtClean="0"/>
              <a:t>dir</a:t>
            </a:r>
            <a:r>
              <a:rPr lang="en-US" dirty="0" smtClean="0"/>
              <a:t> disk usage 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: checking disk space</a:t>
            </a:r>
          </a:p>
          <a:p>
            <a:r>
              <a:rPr lang="en-US" dirty="0" err="1" smtClean="0"/>
              <a:t>Fdisk</a:t>
            </a:r>
            <a:r>
              <a:rPr lang="en-US" dirty="0" smtClean="0"/>
              <a:t>: for disk </a:t>
            </a:r>
            <a:r>
              <a:rPr lang="en-US" dirty="0" err="1" smtClean="0"/>
              <a:t>manuplation</a:t>
            </a:r>
            <a:endParaRPr lang="en-US" dirty="0" smtClean="0"/>
          </a:p>
          <a:p>
            <a:r>
              <a:rPr lang="en-US" dirty="0" smtClean="0"/>
              <a:t>Tar : file archival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tar –</a:t>
            </a:r>
            <a:r>
              <a:rPr lang="en-US" dirty="0" err="1" smtClean="0"/>
              <a:t>cf</a:t>
            </a:r>
            <a:r>
              <a:rPr lang="en-US" dirty="0"/>
              <a:t> </a:t>
            </a:r>
            <a:r>
              <a:rPr lang="en-US" dirty="0" smtClean="0"/>
              <a:t>&lt;dir.tar&gt; &lt;</a:t>
            </a:r>
            <a:r>
              <a:rPr lang="en-US" dirty="0" err="1" smtClean="0"/>
              <a:t>dir</a:t>
            </a:r>
            <a:r>
              <a:rPr lang="en-US" dirty="0" smtClean="0"/>
              <a:t>/file&gt;: archival  	tar –</a:t>
            </a:r>
            <a:r>
              <a:rPr lang="en-US" dirty="0" err="1" smtClean="0"/>
              <a:t>xf</a:t>
            </a:r>
            <a:r>
              <a:rPr lang="en-US" dirty="0" smtClean="0"/>
              <a:t> &lt;archived </a:t>
            </a:r>
            <a:r>
              <a:rPr lang="en-US" dirty="0" err="1" smtClean="0"/>
              <a:t>dir</a:t>
            </a:r>
            <a:r>
              <a:rPr lang="en-US" dirty="0" smtClean="0"/>
              <a:t>&gt; : decompress</a:t>
            </a:r>
          </a:p>
          <a:p>
            <a:r>
              <a:rPr lang="en-US" dirty="0" err="1" smtClean="0"/>
              <a:t>Systemctl</a:t>
            </a:r>
            <a:r>
              <a:rPr lang="en-US" dirty="0" smtClean="0"/>
              <a:t> : </a:t>
            </a:r>
            <a:r>
              <a:rPr lang="en-US" dirty="0" err="1" smtClean="0"/>
              <a:t>mangment</a:t>
            </a:r>
            <a:r>
              <a:rPr lang="en-US" dirty="0" smtClean="0"/>
              <a:t> of system service.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72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related </a:t>
            </a:r>
            <a:r>
              <a:rPr lang="en-US" dirty="0" err="1" smtClean="0"/>
              <a:t>cmd</a:t>
            </a:r>
            <a:r>
              <a:rPr lang="en-US" dirty="0"/>
              <a:t>,</a:t>
            </a:r>
            <a:r>
              <a:rPr lang="en-US" dirty="0" smtClean="0"/>
              <a:t> privileged, connectivity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Adduser</a:t>
            </a:r>
            <a:r>
              <a:rPr lang="en-US" dirty="0" smtClean="0"/>
              <a:t>: adding user(create password &amp; user 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Useradd</a:t>
            </a:r>
            <a:r>
              <a:rPr lang="en-US" dirty="0" smtClean="0"/>
              <a:t> : adding user in group</a:t>
            </a:r>
          </a:p>
          <a:p>
            <a:r>
              <a:rPr lang="en-US" dirty="0" err="1" smtClean="0"/>
              <a:t>Passwd</a:t>
            </a:r>
            <a:r>
              <a:rPr lang="en-US" dirty="0" smtClean="0"/>
              <a:t> : modification of password</a:t>
            </a:r>
          </a:p>
          <a:p>
            <a:r>
              <a:rPr lang="en-US" dirty="0" err="1" smtClean="0"/>
              <a:t>Userdel</a:t>
            </a:r>
            <a:r>
              <a:rPr lang="en-US" dirty="0" smtClean="0"/>
              <a:t> : delete user</a:t>
            </a:r>
          </a:p>
          <a:p>
            <a:r>
              <a:rPr lang="en-US" dirty="0" err="1" smtClean="0"/>
              <a:t>Usermod</a:t>
            </a:r>
            <a:r>
              <a:rPr lang="en-US" dirty="0" smtClean="0"/>
              <a:t> –</a:t>
            </a:r>
            <a:r>
              <a:rPr lang="en-US" dirty="0" err="1" smtClean="0"/>
              <a:t>aG</a:t>
            </a:r>
            <a:r>
              <a:rPr lang="en-US" dirty="0" smtClean="0"/>
              <a:t> : add user to group</a:t>
            </a:r>
          </a:p>
          <a:p>
            <a:r>
              <a:rPr lang="en-US" dirty="0" smtClean="0"/>
              <a:t>Groups : list given user groups (group &lt;username&gt;)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: work as </a:t>
            </a:r>
            <a:r>
              <a:rPr lang="en-US" dirty="0" err="1" smtClean="0"/>
              <a:t>sudo</a:t>
            </a:r>
            <a:r>
              <a:rPr lang="en-US" dirty="0" smtClean="0"/>
              <a:t> user</a:t>
            </a:r>
          </a:p>
          <a:p>
            <a:r>
              <a:rPr lang="en-US" dirty="0" smtClean="0"/>
              <a:t>Su: for super user access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: for </a:t>
            </a:r>
            <a:r>
              <a:rPr lang="en-US" dirty="0" err="1" smtClean="0"/>
              <a:t>ssh</a:t>
            </a:r>
            <a:r>
              <a:rPr lang="en-US" dirty="0" smtClean="0"/>
              <a:t> connection</a:t>
            </a:r>
          </a:p>
          <a:p>
            <a:r>
              <a:rPr lang="en-US" dirty="0" smtClean="0"/>
              <a:t>telnet : for telnet connection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37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Networking, file link, file install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: for pinging give </a:t>
            </a:r>
            <a:r>
              <a:rPr lang="en-US" dirty="0" err="1" smtClean="0"/>
              <a:t>ip</a:t>
            </a:r>
            <a:r>
              <a:rPr lang="en-US" dirty="0" smtClean="0"/>
              <a:t>/host</a:t>
            </a:r>
          </a:p>
          <a:p>
            <a:r>
              <a:rPr lang="en-US" dirty="0" smtClean="0"/>
              <a:t>Route: for discovering routes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: </a:t>
            </a:r>
            <a:r>
              <a:rPr lang="en-US" dirty="0" err="1" smtClean="0"/>
              <a:t>ip</a:t>
            </a:r>
            <a:r>
              <a:rPr lang="en-US" dirty="0" smtClean="0"/>
              <a:t> related info</a:t>
            </a:r>
          </a:p>
          <a:p>
            <a:r>
              <a:rPr lang="en-US" dirty="0" smtClean="0"/>
              <a:t>Ln : for hard link</a:t>
            </a:r>
          </a:p>
          <a:p>
            <a:r>
              <a:rPr lang="en-US" dirty="0" smtClean="0"/>
              <a:t>Ln –s : soft link </a:t>
            </a:r>
          </a:p>
          <a:p>
            <a:r>
              <a:rPr lang="en-US" dirty="0" smtClean="0"/>
              <a:t>Cat : concatenate files</a:t>
            </a:r>
          </a:p>
          <a:p>
            <a:r>
              <a:rPr lang="en-US" dirty="0" smtClean="0"/>
              <a:t>Apt-get : for package mgmt.</a:t>
            </a:r>
          </a:p>
          <a:p>
            <a:r>
              <a:rPr lang="en-US" dirty="0" err="1" smtClean="0"/>
              <a:t>Dpkg</a:t>
            </a:r>
            <a:r>
              <a:rPr lang="en-US" dirty="0" smtClean="0"/>
              <a:t>/rpm: for lower level </a:t>
            </a:r>
            <a:r>
              <a:rPr lang="en-US" dirty="0" err="1" smtClean="0"/>
              <a:t>pakage</a:t>
            </a:r>
            <a:r>
              <a:rPr lang="en-US" dirty="0" smtClean="0"/>
              <a:t> mgmt.</a:t>
            </a:r>
          </a:p>
          <a:p>
            <a:r>
              <a:rPr lang="en-US" dirty="0" smtClean="0"/>
              <a:t>Mount &lt;file sys&gt; &lt;given </a:t>
            </a:r>
            <a:r>
              <a:rPr lang="en-US" dirty="0" err="1" smtClean="0"/>
              <a:t>dir</a:t>
            </a:r>
            <a:r>
              <a:rPr lang="en-US" dirty="0" smtClean="0"/>
              <a:t>&gt;: for mount disk partition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79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289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Linux commands </vt:lpstr>
      <vt:lpstr>File mgmt.</vt:lpstr>
      <vt:lpstr>Basic utilities &amp; user/sys identification </vt:lpstr>
      <vt:lpstr>Process related command &amp; search</vt:lpstr>
      <vt:lpstr>Disk related cmd,  archiving, serivces</vt:lpstr>
      <vt:lpstr>User related cmd, privileged, connectivity </vt:lpstr>
      <vt:lpstr>Networking, file link, file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>2016ccrajat4639@poornima.edu.in</dc:creator>
  <cp:lastModifiedBy>2016ccrajat4639@poornima.edu.in</cp:lastModifiedBy>
  <cp:revision>7</cp:revision>
  <dcterms:created xsi:type="dcterms:W3CDTF">2020-05-01T14:29:57Z</dcterms:created>
  <dcterms:modified xsi:type="dcterms:W3CDTF">2020-05-01T15:29:03Z</dcterms:modified>
</cp:coreProperties>
</file>