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2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9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9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1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D447B-FA47-42CA-B01A-9CC4AF09842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629093-556B-42AE-AA62-CFAFF70B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630430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windows.applicationmodel.activation.voicecommandactivatedeventargs.aspx" TargetMode="External"/><Relationship Id="rId3" Type="http://schemas.openxmlformats.org/officeDocument/2006/relationships/hyperlink" Target="https://msdn.microsoft.com/en-us/library/windows.ui.xaml.application.onlaunched.aspx" TargetMode="External"/><Relationship Id="rId7" Type="http://schemas.openxmlformats.org/officeDocument/2006/relationships/hyperlink" Target="https://msdn.microsoft.com/en-us/library/windows.applicationmodel.activation.activationkind.aspx" TargetMode="External"/><Relationship Id="rId12" Type="http://schemas.openxmlformats.org/officeDocument/2006/relationships/hyperlink" Target="https://msdn.microsoft.com/en-us/library/windows.media.speechrecognition.speechrecognitionsemanticinterpretation.aspx" TargetMode="External"/><Relationship Id="rId2" Type="http://schemas.openxmlformats.org/officeDocument/2006/relationships/hyperlink" Target="https://msdn.microsoft.com/en-us/library/windows.applicationmodel.voicecommands.voicecommanddefinitionmanager.installcommanddefinitionsfromstoragefileasync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windows.applicationmodel.activation.iactivatedeventargs.kind.aspx" TargetMode="External"/><Relationship Id="rId11" Type="http://schemas.openxmlformats.org/officeDocument/2006/relationships/hyperlink" Target="https://msdn.microsoft.com/en-us/library/windows.media.speechrecognition.speechrecognitionresult.text.aspx" TargetMode="External"/><Relationship Id="rId5" Type="http://schemas.openxmlformats.org/officeDocument/2006/relationships/hyperlink" Target="https://msdn.microsoft.com/en-us/library/windows.applicationmodel.activation.iactivatedeventargs.aspx" TargetMode="External"/><Relationship Id="rId10" Type="http://schemas.openxmlformats.org/officeDocument/2006/relationships/hyperlink" Target="https://msdn.microsoft.com/en-us/library/windows.media.speechrecognition.speechrecognitionresult.aspx" TargetMode="External"/><Relationship Id="rId4" Type="http://schemas.openxmlformats.org/officeDocument/2006/relationships/hyperlink" Target="https://msdn.microsoft.com/en-us/library/windows.ui.xaml.application.onactivated.aspx" TargetMode="External"/><Relationship Id="rId9" Type="http://schemas.openxmlformats.org/officeDocument/2006/relationships/hyperlink" Target="https://msdn.microsoft.com/en-us/library/windows.applicationmodel.activation.voicecommandactivatedeventargs.result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Cortana voice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Rajat Rastogi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9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to the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647" y="2658978"/>
            <a:ext cx="10018713" cy="3124201"/>
          </a:xfrm>
        </p:spPr>
        <p:txBody>
          <a:bodyPr/>
          <a:lstStyle/>
          <a:p>
            <a:r>
              <a:rPr lang="en-US" dirty="0" smtClean="0"/>
              <a:t>Connect Phone using </a:t>
            </a:r>
            <a:r>
              <a:rPr lang="en-US" dirty="0" err="1" smtClean="0"/>
              <a:t>usb</a:t>
            </a:r>
            <a:r>
              <a:rPr lang="en-US" dirty="0" smtClean="0"/>
              <a:t> cable</a:t>
            </a:r>
          </a:p>
          <a:p>
            <a:r>
              <a:rPr lang="en-US" dirty="0" smtClean="0"/>
              <a:t>Set your debug settings to look like this in VS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21" y="4588630"/>
            <a:ext cx="2598645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4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Launch a foreground app with voice commands in Cortana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7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VCD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Visual Studio, right-click the project name, select Add-&gt;New Item, and then select </a:t>
            </a:r>
            <a:r>
              <a:rPr lang="en-US" b="1" dirty="0"/>
              <a:t>XML File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a name for the VCD file. For example, </a:t>
            </a:r>
            <a:r>
              <a:rPr lang="en-US" dirty="0" smtClean="0"/>
              <a:t>“LampVoiceCommands.xml</a:t>
            </a:r>
            <a:r>
              <a:rPr lang="en-US" dirty="0"/>
              <a:t>". Select </a:t>
            </a:r>
            <a:r>
              <a:rPr lang="en-US" b="1" dirty="0"/>
              <a:t>Add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Solution Explorer</a:t>
            </a:r>
            <a:r>
              <a:rPr lang="en-US" dirty="0"/>
              <a:t>, select the VCD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Properties</a:t>
            </a:r>
            <a:r>
              <a:rPr lang="en-US" dirty="0"/>
              <a:t> window, set </a:t>
            </a:r>
            <a:r>
              <a:rPr lang="en-US" b="1" dirty="0"/>
              <a:t>Build action</a:t>
            </a:r>
            <a:r>
              <a:rPr lang="en-US" dirty="0"/>
              <a:t> to </a:t>
            </a:r>
            <a:r>
              <a:rPr lang="en-US" b="1" dirty="0"/>
              <a:t>Content</a:t>
            </a:r>
            <a:r>
              <a:rPr lang="en-US" dirty="0"/>
              <a:t>, and then set </a:t>
            </a:r>
            <a:r>
              <a:rPr lang="en-US" b="1" dirty="0"/>
              <a:t>Copy to output directory</a:t>
            </a:r>
            <a:r>
              <a:rPr lang="en-US" dirty="0"/>
              <a:t> to </a:t>
            </a:r>
            <a:r>
              <a:rPr lang="en-US" b="1" dirty="0"/>
              <a:t>Copy if newer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453189"/>
            <a:ext cx="10018713" cy="1752599"/>
          </a:xfrm>
        </p:spPr>
        <p:txBody>
          <a:bodyPr/>
          <a:lstStyle/>
          <a:p>
            <a:r>
              <a:rPr lang="en-US" dirty="0" smtClean="0"/>
              <a:t>Edit the VCD 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13283" y="3014293"/>
            <a:ext cx="10082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/1.2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9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VCD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9535" y="3543682"/>
            <a:ext cx="10082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/1.2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xml:lang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AllJoynLampCommandSet_en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1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VCD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6716" y="2725535"/>
            <a:ext cx="114460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/1.2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xml:lang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AllJoynLampCommandSet_en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CommandPrefix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Genie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CommandPrefix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turn off my lamp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ToggleLamp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5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4" y="-364957"/>
            <a:ext cx="10018713" cy="1752599"/>
          </a:xfrm>
        </p:spPr>
        <p:txBody>
          <a:bodyPr/>
          <a:lstStyle/>
          <a:p>
            <a:r>
              <a:rPr lang="en-US" dirty="0" smtClean="0"/>
              <a:t>Edit the VCD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1810" y="1198434"/>
            <a:ext cx="106359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/1.2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xml:lang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AllJoynLampCommandSet_en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CommandPrefix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Genie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CommandPrefix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turn off my lamp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ToggleLamp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turn on my lamp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ListenFor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[and]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switchVerb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switchableStateChange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[my] [the]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switchableDevice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ListenFor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ListenFor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[and]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switchVerb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[my] [the]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switchableDevice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switchableStateChange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ListenFor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Feedback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OK, I will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switchVerb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switchableStateChange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your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switchableDevice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Feedback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VoiceCommands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4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4" y="-364957"/>
            <a:ext cx="10018713" cy="1752599"/>
          </a:xfrm>
        </p:spPr>
        <p:txBody>
          <a:bodyPr/>
          <a:lstStyle/>
          <a:p>
            <a:r>
              <a:rPr lang="en-US" dirty="0" smtClean="0"/>
              <a:t>Edit the VCD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27684" y="138764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PhraseList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switchableStateChange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off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PhraseList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PhraseList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switchableDevice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lamp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lamps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bulb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bulbs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light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lights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PhraseList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PhraseList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switchVerb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turn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switch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change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PhraseList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0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292768"/>
            <a:ext cx="10018713" cy="1752599"/>
          </a:xfrm>
        </p:spPr>
        <p:txBody>
          <a:bodyPr/>
          <a:lstStyle/>
          <a:p>
            <a:r>
              <a:rPr lang="en-US" dirty="0" smtClean="0"/>
              <a:t> Install/Handle the VCD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521" y="838199"/>
            <a:ext cx="10018713" cy="60198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Your app must run once to install the command sets in the VCD. </a:t>
            </a:r>
            <a:r>
              <a:rPr lang="en-US" dirty="0" smtClean="0"/>
              <a:t>When </a:t>
            </a:r>
            <a:r>
              <a:rPr lang="en-US" dirty="0"/>
              <a:t>your app is activated, call </a:t>
            </a:r>
            <a:r>
              <a:rPr lang="en-US" b="1" dirty="0" err="1">
                <a:hlinkClick r:id="rId2"/>
              </a:rPr>
              <a:t>InstallCommandDefinitionsFromStorageFileAsync</a:t>
            </a:r>
            <a:r>
              <a:rPr lang="en-US" dirty="0"/>
              <a:t> in the </a:t>
            </a:r>
            <a:r>
              <a:rPr lang="en-US" b="1" dirty="0" err="1">
                <a:hlinkClick r:id="rId3"/>
              </a:rPr>
              <a:t>OnLaunched</a:t>
            </a:r>
            <a:r>
              <a:rPr lang="en-US" dirty="0"/>
              <a:t> handler to register the commands that the system should listen for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Confirm that your app was activated by a voice </a:t>
            </a:r>
            <a:r>
              <a:rPr lang="en-US" dirty="0" err="1"/>
              <a:t>command.Override</a:t>
            </a:r>
            <a:r>
              <a:rPr lang="en-US" dirty="0"/>
              <a:t> the </a:t>
            </a:r>
            <a:r>
              <a:rPr lang="en-US" b="1" dirty="0" err="1">
                <a:hlinkClick r:id="rId4"/>
              </a:rPr>
              <a:t>Application.OnActivated</a:t>
            </a:r>
            <a:r>
              <a:rPr lang="en-US" dirty="0"/>
              <a:t> event and check whether </a:t>
            </a:r>
            <a:r>
              <a:rPr lang="en-US" b="1" dirty="0" err="1">
                <a:hlinkClick r:id="rId5"/>
              </a:rPr>
              <a:t>IActivatedEventArgs</a:t>
            </a:r>
            <a:r>
              <a:rPr lang="en-US" dirty="0" err="1"/>
              <a:t>.</a:t>
            </a:r>
            <a:r>
              <a:rPr lang="en-US" b="1" dirty="0" err="1">
                <a:hlinkClick r:id="rId6"/>
              </a:rPr>
              <a:t>Kind</a:t>
            </a:r>
            <a:r>
              <a:rPr lang="en-US" dirty="0"/>
              <a:t> is </a:t>
            </a:r>
            <a:r>
              <a:rPr lang="en-US" b="1" dirty="0" err="1">
                <a:hlinkClick r:id="rId7"/>
              </a:rPr>
              <a:t>VoiceCommand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the name of the command and what was spoken. Get a reference to a </a:t>
            </a:r>
            <a:r>
              <a:rPr lang="en-US" b="1" dirty="0" err="1">
                <a:hlinkClick r:id="rId8"/>
              </a:rPr>
              <a:t>VoiceCommandActivatedEventArgs</a:t>
            </a:r>
            <a:r>
              <a:rPr lang="en-US" dirty="0"/>
              <a:t> object from the </a:t>
            </a:r>
            <a:r>
              <a:rPr lang="en-US" b="1" dirty="0" err="1">
                <a:hlinkClick r:id="rId5"/>
              </a:rPr>
              <a:t>IActivatedEventArgs</a:t>
            </a:r>
            <a:r>
              <a:rPr lang="en-US" dirty="0"/>
              <a:t> and query the </a:t>
            </a:r>
            <a:r>
              <a:rPr lang="en-US" b="1" dirty="0">
                <a:hlinkClick r:id="rId9"/>
              </a:rPr>
              <a:t>Result</a:t>
            </a:r>
            <a:r>
              <a:rPr lang="en-US" dirty="0"/>
              <a:t> property for a </a:t>
            </a:r>
            <a:r>
              <a:rPr lang="en-US" b="1" dirty="0" err="1">
                <a:hlinkClick r:id="rId10"/>
              </a:rPr>
              <a:t>SpeechRecognitionResult</a:t>
            </a:r>
            <a:r>
              <a:rPr lang="en-US" dirty="0"/>
              <a:t> object. </a:t>
            </a:r>
            <a:r>
              <a:rPr lang="en-US" dirty="0" smtClean="0"/>
              <a:t>To </a:t>
            </a:r>
            <a:r>
              <a:rPr lang="en-US" dirty="0"/>
              <a:t>determine what the user said, check the value of </a:t>
            </a:r>
            <a:r>
              <a:rPr lang="en-US" b="1" dirty="0">
                <a:hlinkClick r:id="rId11"/>
              </a:rPr>
              <a:t>Text</a:t>
            </a:r>
            <a:r>
              <a:rPr lang="en-US" dirty="0"/>
              <a:t> or the semantic properties of the recognized phrase in the </a:t>
            </a:r>
            <a:r>
              <a:rPr lang="en-US" b="1" dirty="0" err="1">
                <a:hlinkClick r:id="rId12"/>
              </a:rPr>
              <a:t>SpeechRecognitionSemanticInterpretation</a:t>
            </a:r>
            <a:r>
              <a:rPr lang="en-US" dirty="0"/>
              <a:t> dictionary.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8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100</TotalTime>
  <Words>650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Parallax</vt:lpstr>
      <vt:lpstr>Cortana voice commands</vt:lpstr>
      <vt:lpstr>Reference</vt:lpstr>
      <vt:lpstr>Create a VCD file</vt:lpstr>
      <vt:lpstr>Edit the VCD file</vt:lpstr>
      <vt:lpstr>Edit the VCD file</vt:lpstr>
      <vt:lpstr>Edit the VCD file</vt:lpstr>
      <vt:lpstr>Edit the VCD file</vt:lpstr>
      <vt:lpstr>Edit the VCD file</vt:lpstr>
      <vt:lpstr> Install/Handle the VCD commands</vt:lpstr>
      <vt:lpstr>Deploy to the Phone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 voice commands</dc:title>
  <dc:creator>Rajat Rastogi</dc:creator>
  <cp:lastModifiedBy>Rajat Rastogi</cp:lastModifiedBy>
  <cp:revision>7</cp:revision>
  <dcterms:created xsi:type="dcterms:W3CDTF">2016-05-19T17:43:23Z</dcterms:created>
  <dcterms:modified xsi:type="dcterms:W3CDTF">2016-05-19T19:23:30Z</dcterms:modified>
</cp:coreProperties>
</file>