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4" r:id="rId4"/>
    <p:sldId id="261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E8C1-43C4-49F8-9B6B-9BB35D5D6705}" type="datetimeFigureOut">
              <a:rPr lang="en-IN" smtClean="0"/>
              <a:t>24-09-22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B9A-93CB-4803-9AD3-8A830351D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05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E8C1-43C4-49F8-9B6B-9BB35D5D6705}" type="datetimeFigureOut">
              <a:rPr lang="en-IN" smtClean="0"/>
              <a:t>24-09-22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B9A-93CB-4803-9AD3-8A830351D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24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E8C1-43C4-49F8-9B6B-9BB35D5D6705}" type="datetimeFigureOut">
              <a:rPr lang="en-IN" smtClean="0"/>
              <a:t>24-09-22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B9A-93CB-4803-9AD3-8A830351D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02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E8C1-43C4-49F8-9B6B-9BB35D5D6705}" type="datetimeFigureOut">
              <a:rPr lang="en-IN" smtClean="0"/>
              <a:t>24-09-22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B9A-93CB-4803-9AD3-8A830351D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51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E8C1-43C4-49F8-9B6B-9BB35D5D6705}" type="datetimeFigureOut">
              <a:rPr lang="en-IN" smtClean="0"/>
              <a:t>24-09-22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B9A-93CB-4803-9AD3-8A830351D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40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E8C1-43C4-49F8-9B6B-9BB35D5D6705}" type="datetimeFigureOut">
              <a:rPr lang="en-IN" smtClean="0"/>
              <a:t>24-09-22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B9A-93CB-4803-9AD3-8A830351D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89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E8C1-43C4-49F8-9B6B-9BB35D5D6705}" type="datetimeFigureOut">
              <a:rPr lang="en-IN" smtClean="0"/>
              <a:t>24-09-22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B9A-93CB-4803-9AD3-8A830351D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45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E8C1-43C4-49F8-9B6B-9BB35D5D6705}" type="datetimeFigureOut">
              <a:rPr lang="en-IN" smtClean="0"/>
              <a:t>24-09-22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B9A-93CB-4803-9AD3-8A830351D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90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E8C1-43C4-49F8-9B6B-9BB35D5D6705}" type="datetimeFigureOut">
              <a:rPr lang="en-IN" smtClean="0"/>
              <a:t>24-09-22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B9A-93CB-4803-9AD3-8A830351D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50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E8C1-43C4-49F8-9B6B-9BB35D5D6705}" type="datetimeFigureOut">
              <a:rPr lang="en-IN" smtClean="0"/>
              <a:t>24-09-22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B9A-93CB-4803-9AD3-8A830351D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56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E8C1-43C4-49F8-9B6B-9BB35D5D6705}" type="datetimeFigureOut">
              <a:rPr lang="en-IN" smtClean="0"/>
              <a:t>24-09-22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94B9A-93CB-4803-9AD3-8A830351D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44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5E8C1-43C4-49F8-9B6B-9BB35D5D6705}" type="datetimeFigureOut">
              <a:rPr lang="en-IN" smtClean="0"/>
              <a:t>24-09-22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94B9A-93CB-4803-9AD3-8A830351D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66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Les </a:t>
            </a:r>
            <a:r>
              <a:rPr lang="en-IN" b="1" dirty="0" err="1" smtClean="0"/>
              <a:t>pr</a:t>
            </a:r>
            <a:r>
              <a:rPr lang="fr-FR" b="1" dirty="0" err="1" smtClean="0"/>
              <a:t>épositions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De –of/ </a:t>
            </a:r>
            <a:r>
              <a:rPr lang="fr-FR" dirty="0" err="1"/>
              <a:t>from</a:t>
            </a:r>
            <a:r>
              <a:rPr lang="fr-FR" dirty="0"/>
              <a:t>			: </a:t>
            </a:r>
            <a:r>
              <a:rPr lang="fr-FR" i="1" dirty="0"/>
              <a:t>je viens de Vellore</a:t>
            </a:r>
            <a:endParaRPr lang="en-IN" dirty="0"/>
          </a:p>
          <a:p>
            <a:r>
              <a:rPr lang="fr-FR" dirty="0"/>
              <a:t>À – to/ at 			: </a:t>
            </a:r>
            <a:r>
              <a:rPr lang="fr-FR" i="1" dirty="0"/>
              <a:t>je vais à Vellore</a:t>
            </a:r>
            <a:endParaRPr lang="en-IN" dirty="0"/>
          </a:p>
          <a:p>
            <a:r>
              <a:rPr lang="fr-FR" dirty="0"/>
              <a:t>Avec –</a:t>
            </a:r>
            <a:r>
              <a:rPr lang="fr-FR" dirty="0" err="1"/>
              <a:t>with</a:t>
            </a:r>
            <a:r>
              <a:rPr lang="fr-FR" dirty="0"/>
              <a:t>			: </a:t>
            </a:r>
            <a:r>
              <a:rPr lang="fr-FR" i="1" dirty="0"/>
              <a:t>j’habite avec ma famille</a:t>
            </a:r>
            <a:endParaRPr lang="en-IN" dirty="0"/>
          </a:p>
          <a:p>
            <a:r>
              <a:rPr lang="fr-FR" dirty="0"/>
              <a:t>Sans – </a:t>
            </a:r>
            <a:r>
              <a:rPr lang="fr-FR" dirty="0" err="1"/>
              <a:t>without</a:t>
            </a:r>
            <a:r>
              <a:rPr lang="fr-FR" dirty="0"/>
              <a:t>		</a:t>
            </a:r>
            <a:r>
              <a:rPr lang="fr-FR" dirty="0" smtClean="0"/>
              <a:t>: </a:t>
            </a:r>
            <a:r>
              <a:rPr lang="fr-FR" i="1" dirty="0"/>
              <a:t>je vais au cinéma sans toi</a:t>
            </a:r>
            <a:endParaRPr lang="en-IN" dirty="0"/>
          </a:p>
          <a:p>
            <a:r>
              <a:rPr lang="fr-FR" dirty="0"/>
              <a:t>Pour –for			:</a:t>
            </a:r>
            <a:r>
              <a:rPr lang="fr-FR" i="1" dirty="0"/>
              <a:t> j’achète du pain pour les enfants</a:t>
            </a:r>
            <a:endParaRPr lang="en-IN" dirty="0"/>
          </a:p>
          <a:p>
            <a:r>
              <a:rPr lang="fr-FR" dirty="0"/>
              <a:t>Sur – on			: </a:t>
            </a:r>
            <a:r>
              <a:rPr lang="fr-FR" i="1" dirty="0"/>
              <a:t>le vase est sur la table</a:t>
            </a:r>
            <a:endParaRPr lang="en-IN" dirty="0"/>
          </a:p>
          <a:p>
            <a:r>
              <a:rPr lang="fr-FR" dirty="0"/>
              <a:t>Sous – </a:t>
            </a:r>
            <a:r>
              <a:rPr lang="fr-FR" dirty="0" err="1"/>
              <a:t>under</a:t>
            </a:r>
            <a:r>
              <a:rPr lang="fr-FR" dirty="0"/>
              <a:t>		</a:t>
            </a:r>
            <a:r>
              <a:rPr lang="fr-FR" dirty="0" smtClean="0"/>
              <a:t>:</a:t>
            </a:r>
            <a:r>
              <a:rPr lang="fr-FR" i="1" dirty="0" smtClean="0"/>
              <a:t> </a:t>
            </a:r>
            <a:r>
              <a:rPr lang="fr-FR" i="1" dirty="0"/>
              <a:t>le chat est sous la table</a:t>
            </a:r>
            <a:endParaRPr lang="en-IN" dirty="0"/>
          </a:p>
          <a:p>
            <a:r>
              <a:rPr lang="fr-FR" dirty="0"/>
              <a:t>Entre –</a:t>
            </a:r>
            <a:r>
              <a:rPr lang="fr-FR" dirty="0" err="1"/>
              <a:t>between</a:t>
            </a:r>
            <a:r>
              <a:rPr lang="fr-FR" dirty="0"/>
              <a:t>		:</a:t>
            </a:r>
            <a:r>
              <a:rPr lang="fr-FR" i="1" dirty="0"/>
              <a:t> le cinéma est entre l’hôtel et l’hôpital</a:t>
            </a:r>
            <a:endParaRPr lang="en-IN" dirty="0"/>
          </a:p>
          <a:p>
            <a:r>
              <a:rPr lang="fr-FR" dirty="0"/>
              <a:t>Dans – in			: </a:t>
            </a:r>
            <a:r>
              <a:rPr lang="fr-FR" i="1" dirty="0"/>
              <a:t>je suis dans le restaurant</a:t>
            </a:r>
            <a:endParaRPr lang="en-IN" dirty="0"/>
          </a:p>
          <a:p>
            <a:r>
              <a:rPr lang="fr-FR" dirty="0"/>
              <a:t>Devant – in front of		:</a:t>
            </a:r>
            <a:r>
              <a:rPr lang="fr-FR" i="1" dirty="0"/>
              <a:t> le professeur est devant les étudiants</a:t>
            </a:r>
            <a:endParaRPr lang="en-IN" dirty="0"/>
          </a:p>
          <a:p>
            <a:r>
              <a:rPr lang="fr-FR" dirty="0"/>
              <a:t>Derrière – </a:t>
            </a:r>
            <a:r>
              <a:rPr lang="fr-FR" dirty="0" err="1"/>
              <a:t>behind</a:t>
            </a:r>
            <a:r>
              <a:rPr lang="fr-FR" dirty="0"/>
              <a:t>		: </a:t>
            </a:r>
            <a:r>
              <a:rPr lang="fr-FR" i="1" dirty="0"/>
              <a:t>le livre est derrière le sac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26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2765" y="1185791"/>
            <a:ext cx="9335067" cy="428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face de – opposite to	: </a:t>
            </a:r>
            <a:r>
              <a:rPr lang="fr-FR" sz="20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supermarché est en face de la poste</a:t>
            </a:r>
            <a:endParaRPr lang="en-IN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Près de – </a:t>
            </a:r>
            <a:r>
              <a:rPr lang="fr-FR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near</a:t>
            </a:r>
            <a:r>
              <a:rPr lang="fr-FR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		: </a:t>
            </a:r>
            <a:r>
              <a:rPr lang="fr-FR" sz="20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parc est près de la plage</a:t>
            </a:r>
            <a:endParaRPr lang="en-IN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Jusqu’à – till		: </a:t>
            </a:r>
            <a:r>
              <a:rPr lang="fr-FR" sz="20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lis le magazine jusqu’à la page 15</a:t>
            </a:r>
            <a:endParaRPr lang="en-IN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Avant – </a:t>
            </a:r>
            <a:r>
              <a:rPr lang="fr-FR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r>
              <a:rPr lang="fr-FR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: </a:t>
            </a:r>
            <a:r>
              <a:rPr lang="fr-FR" sz="20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J’arrive à l’université avant 8 heures</a:t>
            </a:r>
            <a:endParaRPr lang="en-IN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– </a:t>
            </a:r>
            <a:r>
              <a:rPr lang="fr-FR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fr-FR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: </a:t>
            </a:r>
            <a:r>
              <a:rPr lang="fr-FR" sz="20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viens à l’université après 10 heures</a:t>
            </a:r>
            <a:endParaRPr lang="en-IN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Pendant – </a:t>
            </a:r>
            <a:r>
              <a:rPr lang="fr-FR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</a:t>
            </a:r>
            <a:r>
              <a:rPr lang="fr-FR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:</a:t>
            </a:r>
            <a:r>
              <a:rPr lang="fr-FR" sz="20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 vais à Delhi pendant les vacances</a:t>
            </a:r>
            <a:endParaRPr lang="en-IN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Depuis – </a:t>
            </a:r>
            <a:r>
              <a:rPr lang="fr-FR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</a:t>
            </a:r>
            <a:r>
              <a:rPr lang="fr-FR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: </a:t>
            </a:r>
            <a:r>
              <a:rPr lang="fr-FR" sz="20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j’habite à Paris depuis 20 ans</a:t>
            </a:r>
            <a:endParaRPr lang="en-IN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Chez – at (at </a:t>
            </a:r>
            <a:r>
              <a:rPr lang="fr-FR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one’s</a:t>
            </a:r>
            <a:r>
              <a:rPr lang="fr-FR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place/ house) 	: je suis chez moi/ je vais chez le médecin</a:t>
            </a:r>
            <a:endParaRPr lang="en-IN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000" i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fr-FR" sz="20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chez moi – at </a:t>
            </a:r>
            <a:r>
              <a:rPr lang="fr-FR" sz="2000" i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20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house, chez le médecin – at the </a:t>
            </a:r>
            <a:r>
              <a:rPr lang="fr-FR" sz="2000" i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doctor’s</a:t>
            </a:r>
            <a:r>
              <a:rPr lang="fr-FR" sz="20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place		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6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Prépositions – au/en/aux/à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Au+ country	j’habite </a:t>
            </a:r>
            <a:r>
              <a:rPr lang="fr-FR" dirty="0" smtClean="0">
                <a:solidFill>
                  <a:srgbClr val="FF0000"/>
                </a:solidFill>
              </a:rPr>
              <a:t>au</a:t>
            </a:r>
            <a:r>
              <a:rPr lang="fr-FR" dirty="0" smtClean="0"/>
              <a:t> Japon (masculin) </a:t>
            </a:r>
          </a:p>
          <a:p>
            <a:r>
              <a:rPr lang="fr-FR" dirty="0" smtClean="0"/>
              <a:t>En + country	j’habite </a:t>
            </a:r>
            <a:r>
              <a:rPr lang="fr-FR" dirty="0" smtClean="0">
                <a:solidFill>
                  <a:srgbClr val="FF0000"/>
                </a:solidFill>
              </a:rPr>
              <a:t>en</a:t>
            </a:r>
            <a:r>
              <a:rPr lang="fr-FR" dirty="0" smtClean="0"/>
              <a:t> Inde (</a:t>
            </a:r>
            <a:r>
              <a:rPr lang="fr-FR" dirty="0" err="1" smtClean="0"/>
              <a:t>feminin</a:t>
            </a:r>
            <a:r>
              <a:rPr lang="fr-FR" dirty="0" smtClean="0"/>
              <a:t>)</a:t>
            </a:r>
          </a:p>
          <a:p>
            <a:r>
              <a:rPr lang="fr-FR" dirty="0" smtClean="0"/>
              <a:t>Aux + country	j’habite </a:t>
            </a:r>
            <a:r>
              <a:rPr lang="fr-FR" dirty="0" smtClean="0">
                <a:solidFill>
                  <a:srgbClr val="FF0000"/>
                </a:solidFill>
              </a:rPr>
              <a:t>aux</a:t>
            </a:r>
            <a:r>
              <a:rPr lang="fr-FR" dirty="0" smtClean="0"/>
              <a:t> Etats-Unis (pluriel)</a:t>
            </a:r>
          </a:p>
          <a:p>
            <a:r>
              <a:rPr lang="fr-FR" dirty="0" smtClean="0"/>
              <a:t>À + city		j’habite </a:t>
            </a:r>
            <a:r>
              <a:rPr lang="fr-FR" dirty="0" smtClean="0">
                <a:solidFill>
                  <a:srgbClr val="FF0000"/>
                </a:solidFill>
              </a:rPr>
              <a:t>à</a:t>
            </a:r>
            <a:r>
              <a:rPr lang="fr-FR" dirty="0" smtClean="0"/>
              <a:t> Chennai (city)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Patrick habite à Tokyo, au Japon</a:t>
            </a:r>
          </a:p>
          <a:p>
            <a:pPr marL="0" indent="0">
              <a:buNone/>
            </a:pPr>
            <a:r>
              <a:rPr lang="fr-FR" dirty="0" smtClean="0"/>
              <a:t>Marie habite à Vellore, en Inde</a:t>
            </a:r>
          </a:p>
          <a:p>
            <a:pPr marL="0" indent="0">
              <a:buNone/>
            </a:pPr>
            <a:r>
              <a:rPr lang="fr-FR" dirty="0" smtClean="0"/>
              <a:t>Jean habite aux Antilles.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5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articles contractés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à – to/ at</a:t>
            </a:r>
          </a:p>
          <a:p>
            <a:pPr marL="0" indent="0">
              <a:buNone/>
            </a:pPr>
            <a:r>
              <a:rPr lang="fr-FR" dirty="0" smtClean="0"/>
              <a:t>à +le = au ( at the/ to the)- masculin</a:t>
            </a:r>
          </a:p>
          <a:p>
            <a:pPr marL="0" indent="0">
              <a:buNone/>
            </a:pPr>
            <a:r>
              <a:rPr lang="fr-FR" dirty="0" smtClean="0"/>
              <a:t>à+ la = à la (at the / to the) -</a:t>
            </a:r>
            <a:r>
              <a:rPr lang="fr-FR" dirty="0" err="1" smtClean="0"/>
              <a:t>feminin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à +l’ = à l’(at the/ to the)-voyelle</a:t>
            </a:r>
          </a:p>
          <a:p>
            <a:pPr marL="0" indent="0">
              <a:buNone/>
            </a:pPr>
            <a:r>
              <a:rPr lang="fr-FR" err="1" smtClean="0"/>
              <a:t>à</a:t>
            </a:r>
            <a:r>
              <a:rPr lang="fr-FR" smtClean="0"/>
              <a:t>+ les </a:t>
            </a:r>
            <a:r>
              <a:rPr lang="fr-FR" dirty="0" smtClean="0"/>
              <a:t>= aux (at the/ to the)- pluriel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9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59487" y="636140"/>
            <a:ext cx="6096000" cy="62379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suis au cinéma (m) – I </a:t>
            </a:r>
            <a:r>
              <a:rPr lang="fr-F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the </a:t>
            </a:r>
            <a:r>
              <a:rPr lang="fr-F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cinema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vais au cinéma – i go to the </a:t>
            </a:r>
            <a:r>
              <a:rPr lang="fr-F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cinema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suis à la poste (f) – i </a:t>
            </a:r>
            <a:r>
              <a:rPr lang="fr-F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the post office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vais à la poste – i go to the post </a:t>
            </a:r>
            <a:r>
              <a:rPr lang="fr-FR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office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suis à l’université (f/</a:t>
            </a:r>
            <a:r>
              <a:rPr lang="fr-F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vowel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– i </a:t>
            </a:r>
            <a:r>
              <a:rPr lang="fr-F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the </a:t>
            </a:r>
            <a:r>
              <a:rPr lang="fr-FR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</a:t>
            </a:r>
            <a:endParaRPr lang="fr-FR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vais à l’</a:t>
            </a:r>
            <a:r>
              <a:rPr lang="fr-FR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univeristé</a:t>
            </a:r>
            <a:r>
              <a:rPr lang="fr-FR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I go to the </a:t>
            </a:r>
            <a:r>
              <a:rPr lang="fr-FR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suis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aux 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Etats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Unis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(plural) – I am at the United 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vais aux Etats-Unis – i go to the United States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01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Les articles contract</a:t>
            </a:r>
            <a:r>
              <a:rPr lang="fr-FR" dirty="0" err="1" smtClean="0"/>
              <a:t>és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05469" y="2690336"/>
            <a:ext cx="80385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De – of / </a:t>
            </a:r>
            <a:r>
              <a:rPr lang="fr-FR" dirty="0" err="1" smtClean="0"/>
              <a:t>fro</a:t>
            </a:r>
            <a:r>
              <a:rPr lang="fr-FR" dirty="0" err="1"/>
              <a:t>m</a:t>
            </a:r>
            <a:endParaRPr lang="fr-FR" dirty="0"/>
          </a:p>
          <a:p>
            <a:r>
              <a:rPr lang="fr-FR" dirty="0"/>
              <a:t>De + le= </a:t>
            </a:r>
            <a:r>
              <a:rPr lang="fr-FR" dirty="0" smtClean="0"/>
              <a:t>du (of the/ </a:t>
            </a:r>
            <a:r>
              <a:rPr lang="fr-FR" dirty="0" err="1" smtClean="0"/>
              <a:t>from</a:t>
            </a:r>
            <a:r>
              <a:rPr lang="fr-FR" dirty="0" smtClean="0"/>
              <a:t> the) - mas</a:t>
            </a:r>
            <a:endParaRPr lang="fr-FR" dirty="0"/>
          </a:p>
          <a:p>
            <a:r>
              <a:rPr lang="fr-FR" dirty="0"/>
              <a:t>De + la = de la (of the/ </a:t>
            </a:r>
            <a:r>
              <a:rPr lang="fr-FR" dirty="0" err="1"/>
              <a:t>from</a:t>
            </a:r>
            <a:r>
              <a:rPr lang="fr-FR" dirty="0"/>
              <a:t> the</a:t>
            </a:r>
            <a:r>
              <a:rPr lang="fr-FR" dirty="0" smtClean="0"/>
              <a:t>) - </a:t>
            </a:r>
            <a:r>
              <a:rPr lang="fr-FR" dirty="0" err="1" smtClean="0"/>
              <a:t>fem</a:t>
            </a:r>
            <a:endParaRPr lang="fr-FR" dirty="0"/>
          </a:p>
          <a:p>
            <a:r>
              <a:rPr lang="fr-FR" dirty="0"/>
              <a:t>De + l’ = de l’ (of the/ </a:t>
            </a:r>
            <a:r>
              <a:rPr lang="fr-FR" dirty="0" err="1"/>
              <a:t>from</a:t>
            </a:r>
            <a:r>
              <a:rPr lang="fr-FR" dirty="0"/>
              <a:t> the</a:t>
            </a:r>
            <a:r>
              <a:rPr lang="fr-FR" dirty="0" smtClean="0"/>
              <a:t>) - voyelle</a:t>
            </a:r>
            <a:endParaRPr lang="fr-FR" dirty="0"/>
          </a:p>
          <a:p>
            <a:r>
              <a:rPr lang="fr-FR" dirty="0"/>
              <a:t>De + les = des (of the/ </a:t>
            </a:r>
            <a:r>
              <a:rPr lang="fr-FR" dirty="0" err="1"/>
              <a:t>from</a:t>
            </a:r>
            <a:r>
              <a:rPr lang="fr-FR" dirty="0"/>
              <a:t> the</a:t>
            </a:r>
            <a:r>
              <a:rPr lang="fr-FR" dirty="0" smtClean="0"/>
              <a:t>) - plural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1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426324"/>
              </p:ext>
            </p:extLst>
          </p:nvPr>
        </p:nvGraphicFramePr>
        <p:xfrm>
          <a:off x="838200" y="532264"/>
          <a:ext cx="10515600" cy="2060812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2060812">
                <a:tc>
                  <a:txBody>
                    <a:bodyPr/>
                    <a:lstStyle/>
                    <a:p>
                      <a:r>
                        <a:rPr lang="fr-FR" sz="2400" b="0" dirty="0">
                          <a:solidFill>
                            <a:srgbClr val="000000"/>
                          </a:solidFill>
                          <a:effectLst/>
                        </a:rPr>
                        <a:t>je viens du cinéma</a:t>
                      </a:r>
                      <a:endParaRPr lang="fr-FR" sz="2400" dirty="0">
                        <a:effectLst/>
                      </a:endParaRPr>
                    </a:p>
                    <a:p>
                      <a:r>
                        <a:rPr lang="fr-FR" sz="2400" b="0" dirty="0">
                          <a:solidFill>
                            <a:srgbClr val="000000"/>
                          </a:solidFill>
                          <a:effectLst/>
                        </a:rPr>
                        <a:t>je viens de la piscine</a:t>
                      </a:r>
                      <a:endParaRPr lang="fr-FR" sz="2400" dirty="0">
                        <a:effectLst/>
                      </a:endParaRPr>
                    </a:p>
                    <a:p>
                      <a:r>
                        <a:rPr lang="fr-FR" sz="2400" b="0" dirty="0">
                          <a:solidFill>
                            <a:srgbClr val="000000"/>
                          </a:solidFill>
                          <a:effectLst/>
                        </a:rPr>
                        <a:t>je viens de l'hôtel</a:t>
                      </a:r>
                      <a:endParaRPr lang="fr-FR" sz="2400" dirty="0">
                        <a:effectLst/>
                      </a:endParaRPr>
                    </a:p>
                    <a:p>
                      <a:r>
                        <a:rPr lang="fr-FR" sz="2400" b="0" dirty="0">
                          <a:solidFill>
                            <a:srgbClr val="000000"/>
                          </a:solidFill>
                          <a:effectLst/>
                        </a:rPr>
                        <a:t>je viens des </a:t>
                      </a:r>
                      <a:r>
                        <a:rPr lang="fr-FR" sz="2400" b="0" dirty="0" smtClean="0">
                          <a:solidFill>
                            <a:srgbClr val="000000"/>
                          </a:solidFill>
                          <a:effectLst/>
                        </a:rPr>
                        <a:t>Seychelles</a:t>
                      </a:r>
                    </a:p>
                    <a:p>
                      <a:endParaRPr lang="fr-FR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08705"/>
              </p:ext>
            </p:extLst>
          </p:nvPr>
        </p:nvGraphicFramePr>
        <p:xfrm>
          <a:off x="838200" y="2893325"/>
          <a:ext cx="10515600" cy="1702329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1702329">
                <a:tc>
                  <a:txBody>
                    <a:bodyPr/>
                    <a:lstStyle/>
                    <a:p>
                      <a:r>
                        <a:rPr lang="fr-FR" sz="2400" b="0" dirty="0">
                          <a:solidFill>
                            <a:srgbClr val="000000"/>
                          </a:solidFill>
                          <a:effectLst/>
                        </a:rPr>
                        <a:t>le livre du professeur</a:t>
                      </a:r>
                      <a:endParaRPr lang="fr-FR" sz="2400" dirty="0">
                        <a:effectLst/>
                      </a:endParaRPr>
                    </a:p>
                    <a:p>
                      <a:r>
                        <a:rPr lang="fr-FR" sz="2400" b="0" dirty="0">
                          <a:solidFill>
                            <a:srgbClr val="000000"/>
                          </a:solidFill>
                          <a:effectLst/>
                        </a:rPr>
                        <a:t>le livre de la fille</a:t>
                      </a:r>
                      <a:endParaRPr lang="fr-FR" sz="2400" dirty="0">
                        <a:effectLst/>
                      </a:endParaRPr>
                    </a:p>
                    <a:p>
                      <a:r>
                        <a:rPr lang="fr-FR" sz="2400" b="0" dirty="0">
                          <a:solidFill>
                            <a:srgbClr val="000000"/>
                          </a:solidFill>
                          <a:effectLst/>
                        </a:rPr>
                        <a:t>le livre de l'étudiant</a:t>
                      </a:r>
                      <a:endParaRPr lang="fr-FR" sz="2400" dirty="0">
                        <a:effectLst/>
                      </a:endParaRPr>
                    </a:p>
                    <a:p>
                      <a:r>
                        <a:rPr lang="fr-FR" sz="2400" b="0" dirty="0">
                          <a:solidFill>
                            <a:srgbClr val="000000"/>
                          </a:solidFill>
                          <a:effectLst/>
                        </a:rPr>
                        <a:t>le livre des étudiants</a:t>
                      </a:r>
                      <a:endParaRPr lang="fr-FR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56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286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Les prépositions</vt:lpstr>
      <vt:lpstr>PowerPoint Presentation</vt:lpstr>
      <vt:lpstr>Prépositions – au/en/aux/à</vt:lpstr>
      <vt:lpstr>Les articles contractés</vt:lpstr>
      <vt:lpstr>PowerPoint Presentation</vt:lpstr>
      <vt:lpstr>Les articles contractés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24</cp:revision>
  <dcterms:created xsi:type="dcterms:W3CDTF">2020-08-17T03:11:29Z</dcterms:created>
  <dcterms:modified xsi:type="dcterms:W3CDTF">2022-09-24T04:49:57Z</dcterms:modified>
</cp:coreProperties>
</file>