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8A29-7408-4C7F-BF23-15032F3C55E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25ED-699D-45C7-B4B8-35BED2D13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1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8A29-7408-4C7F-BF23-15032F3C55E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25ED-699D-45C7-B4B8-35BED2D13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71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8A29-7408-4C7F-BF23-15032F3C55E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25ED-699D-45C7-B4B8-35BED2D13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26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8A29-7408-4C7F-BF23-15032F3C55E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25ED-699D-45C7-B4B8-35BED2D13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30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8A29-7408-4C7F-BF23-15032F3C55E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25ED-699D-45C7-B4B8-35BED2D13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40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8A29-7408-4C7F-BF23-15032F3C55E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25ED-699D-45C7-B4B8-35BED2D13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87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8A29-7408-4C7F-BF23-15032F3C55E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25ED-699D-45C7-B4B8-35BED2D13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0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8A29-7408-4C7F-BF23-15032F3C55E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25ED-699D-45C7-B4B8-35BED2D13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49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8A29-7408-4C7F-BF23-15032F3C55E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25ED-699D-45C7-B4B8-35BED2D13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51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8A29-7408-4C7F-BF23-15032F3C55E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25ED-699D-45C7-B4B8-35BED2D13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0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8A29-7408-4C7F-BF23-15032F3C55E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25ED-699D-45C7-B4B8-35BED2D13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76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D8A29-7408-4C7F-BF23-15032F3C55E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125ED-699D-45C7-B4B8-35BED2D13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9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Joins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33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816402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5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585420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3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and Replicate join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Partitioning not possible for some join conditions.</a:t>
            </a:r>
          </a:p>
          <a:p>
            <a:endParaRPr lang="en-US" dirty="0"/>
          </a:p>
          <a:p>
            <a:r>
              <a:rPr lang="en-US" dirty="0" smtClean="0"/>
              <a:t>Example ., non-equijoin conditions, such as </a:t>
            </a:r>
            <a:r>
              <a:rPr lang="en-US" dirty="0" err="1" smtClean="0"/>
              <a:t>r.A</a:t>
            </a:r>
            <a:r>
              <a:rPr lang="en-US" dirty="0" smtClean="0"/>
              <a:t> &gt; </a:t>
            </a:r>
            <a:r>
              <a:rPr lang="en-US" dirty="0" err="1" smtClean="0"/>
              <a:t>s.B</a:t>
            </a:r>
            <a:endParaRPr lang="en-US" dirty="0" smtClean="0"/>
          </a:p>
          <a:p>
            <a:r>
              <a:rPr lang="en-US" dirty="0" smtClean="0"/>
              <a:t>Condition is established using all comparison operators except the equal (=) operator. Like !=, &gt;=,&lt;=,&lt;,&gt;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09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8352928" cy="4107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10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Case- asymmetric fragment and replicate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one of the relations, say r, is partitioned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any partitioning technique can be used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other relation, s , is replicated across the processors</a:t>
            </a:r>
          </a:p>
          <a:p>
            <a:pPr marL="0" indent="0">
              <a:buNone/>
            </a:pPr>
            <a:r>
              <a:rPr lang="en-US" dirty="0" smtClean="0"/>
              <a:t>	Processor pi then locally computes the join of </a:t>
            </a:r>
            <a:r>
              <a:rPr lang="en-US" dirty="0" err="1" smtClean="0"/>
              <a:t>ri</a:t>
            </a:r>
            <a:r>
              <a:rPr lang="en-US" dirty="0" smtClean="0"/>
              <a:t> with all of s using any join technique.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7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78" y="836712"/>
            <a:ext cx="810387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49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2" y="2620169"/>
            <a:ext cx="547687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3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Relations</a:t>
            </a:r>
            <a:endParaRPr lang="en-IN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208912" cy="2976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13176"/>
            <a:ext cx="762494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60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51" y="836712"/>
            <a:ext cx="8772837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30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" y="1628800"/>
            <a:ext cx="9085150" cy="300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4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/>
              <a:t>Join operation: </a:t>
            </a:r>
            <a:r>
              <a:rPr lang="en-US" dirty="0" smtClean="0"/>
              <a:t>Pairs of tuples are tested to see if they satisfy the join condition, and if they do, the pair is added to the join output</a:t>
            </a:r>
          </a:p>
          <a:p>
            <a:pPr algn="just"/>
            <a:r>
              <a:rPr lang="en-US" dirty="0" smtClean="0"/>
              <a:t>Parallel join operation steps:</a:t>
            </a:r>
          </a:p>
          <a:p>
            <a:pPr lvl="1" algn="just"/>
            <a:r>
              <a:rPr lang="en-US" b="1" dirty="0" smtClean="0"/>
              <a:t>Partitioning</a:t>
            </a:r>
            <a:r>
              <a:rPr lang="en-US" dirty="0" smtClean="0"/>
              <a:t>: split the pairs to be tested over several processors</a:t>
            </a:r>
          </a:p>
          <a:p>
            <a:pPr lvl="1" algn="just"/>
            <a:r>
              <a:rPr lang="en-US" b="1" dirty="0" smtClean="0"/>
              <a:t>Parallel Joins</a:t>
            </a:r>
            <a:r>
              <a:rPr lang="en-US" dirty="0" smtClean="0"/>
              <a:t>: Each processor then computes part of the join locally</a:t>
            </a:r>
          </a:p>
          <a:p>
            <a:pPr lvl="1" algn="just"/>
            <a:r>
              <a:rPr lang="en-US" b="1" dirty="0" smtClean="0"/>
              <a:t>Result Collection</a:t>
            </a:r>
            <a:r>
              <a:rPr lang="en-US" dirty="0" smtClean="0"/>
              <a:t>: Finally the results from each processor are collected together to produce the final result.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17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Partitioned Parallel Hash join</a:t>
            </a:r>
            <a:endParaRPr lang="en-IN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8437477" cy="296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45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9" y="1412776"/>
            <a:ext cx="9025572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80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60" y="476673"/>
            <a:ext cx="7079284" cy="601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2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8810623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02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Nested- Loop Join</a:t>
            </a:r>
            <a:endParaRPr lang="en-IN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670574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8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7435674" cy="619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6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339257" cy="3833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49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Partitioned Join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Equi</a:t>
            </a:r>
            <a:r>
              <a:rPr lang="en-US" dirty="0" smtClean="0"/>
              <a:t>-joins and Natural joins: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it is possible  to partition the two input relations across the processors, and compute the join locally at each processor.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34" y="4077072"/>
            <a:ext cx="857999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3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n-US" dirty="0" smtClean="0"/>
              <a:t>Relation r and s each are partitioned into n partitions, denoted r0, r1,…..rn-1 and s0, s1,…..sn-1.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36" y="2204864"/>
            <a:ext cx="883341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30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8208911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50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8480804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75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237750" cy="4104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92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487351" cy="366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564573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01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166</Words>
  <Application>Microsoft Office PowerPoint</Application>
  <PresentationFormat>On-screen Show (4:3)</PresentationFormat>
  <Paragraphs>24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Parallel Joins</vt:lpstr>
      <vt:lpstr>PowerPoint Presentation</vt:lpstr>
      <vt:lpstr>Partitioned Join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Fragment and Replicate join</vt:lpstr>
      <vt:lpstr>PowerPoint Presentation</vt:lpstr>
      <vt:lpstr>PowerPoint Presentation</vt:lpstr>
      <vt:lpstr>PowerPoint Presentation</vt:lpstr>
      <vt:lpstr>PowerPoint Presentation</vt:lpstr>
      <vt:lpstr>Example Relations</vt:lpstr>
      <vt:lpstr>PowerPoint Presentation</vt:lpstr>
      <vt:lpstr>PowerPoint Presentation</vt:lpstr>
      <vt:lpstr>Partitioned Parallel Hash join</vt:lpstr>
      <vt:lpstr>PowerPoint Presentation</vt:lpstr>
      <vt:lpstr>PowerPoint Presentation</vt:lpstr>
      <vt:lpstr>PowerPoint Presentation</vt:lpstr>
      <vt:lpstr>Parallel Nested- Loop Join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Joins</dc:title>
  <dc:creator>Vinay Maddiralla</dc:creator>
  <cp:lastModifiedBy>Vinay Maddiralla</cp:lastModifiedBy>
  <cp:revision>10</cp:revision>
  <dcterms:created xsi:type="dcterms:W3CDTF">2022-12-06T05:49:54Z</dcterms:created>
  <dcterms:modified xsi:type="dcterms:W3CDTF">2022-12-06T09:19:03Z</dcterms:modified>
</cp:coreProperties>
</file>