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C13E5-331D-439C-A5B7-92B02DBE56F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B4FCA-5222-4AEC-8AAD-8998EF08D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B4FCA-5222-4AEC-8AAD-8998EF08D0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9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8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7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4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C737-6505-4365-95F7-C2CB85BAD97C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B71B-BE7F-4001-A5A4-2086B373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ell MT" pitchFamily="18" charset="0"/>
              </a:rPr>
              <a:t>Zigbee</a:t>
            </a:r>
            <a:endParaRPr lang="en-IN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8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Physical Layer Responsibilities 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PHY is based on Direct Sequence Spread Spectrum, operating on two frequency bands, namely, 2.4GHz, and 868–915MHz.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data rates offered at these bands are 250Kbps for 2.4GHz and 40Kbps at 915MHz and 20Kbps at 868MHz.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Low data rates at low frequency provide lower propagation losses and longer range.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total of 27 channels are available over three unlicensed bands: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(i) 16 in 2.4GHz band, (ii) 1 in 868.3MHz, and (iii) 10 in 902–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928MHz.</a:t>
            </a:r>
          </a:p>
        </p:txBody>
      </p:sp>
    </p:spTree>
    <p:extLst>
      <p:ext uri="{BB962C8B-B14F-4D97-AF65-F5344CB8AC3E}">
        <p14:creationId xmlns:p14="http://schemas.microsoft.com/office/powerpoint/2010/main" val="6987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Physical Layer Responsibilities 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Figure 2 illustrates the channels availability in the three operating frequency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bands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12879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602128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2 </a:t>
            </a:r>
            <a:r>
              <a:rPr lang="en-US" dirty="0"/>
              <a:t>Channels in three operating frequency bands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8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MAC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MAC layer employs 64-bit IEEE and 8-bit short addressing.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Short addressing is used for ad hoc network IDs.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Theoretically, ultimate network size could be as large as 2^64 with long addressing;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and in most case this is more than what may be needed for building a smart environment 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Even with 8-bit local addresses, the network size can be of 255 nodes,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which is also more than the requirements involving a personal area networking in most cases.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1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MAC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Three classes of devices are supported, namely,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1. Reduced Function Device (RFD),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 Full Function Device (FFD), and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3. Network Coordinator.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device is mapped to one of three classes RFD, FFD and N/W coordinator. RFDs operate in snooze mode, and wake up infrequently for sending data, then go back to sleep. 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supports three different network topologies: mesh,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tree and star.</a:t>
            </a:r>
          </a:p>
        </p:txBody>
      </p:sp>
    </p:spTree>
    <p:extLst>
      <p:ext uri="{BB962C8B-B14F-4D97-AF65-F5344CB8AC3E}">
        <p14:creationId xmlns:p14="http://schemas.microsoft.com/office/powerpoint/2010/main" val="46309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71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MAC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star network is a 1-hop network, where all devices are connected to the coordinator FFD.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mesh network, a RFD node is connected to a FFD which routes data to and from the coordinator.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tree topology the coordinator is at the root and end devices</a:t>
            </a:r>
          </a:p>
          <a:p>
            <a:r>
              <a:rPr lang="en-US" sz="2400" dirty="0"/>
              <a:t>may communicate with the coordinator either directly or through a router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3" y="3140968"/>
            <a:ext cx="784887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6150244"/>
            <a:ext cx="323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Fig. 3 </a:t>
            </a:r>
            <a:r>
              <a:rPr lang="nl-NL" dirty="0"/>
              <a:t>ZigBee network topologies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1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Bluetooth IEEE 802.15.1 is not suitable for the unique needs of sensor and control devices.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IEEE 802.15.4  standard adopted a generic approach to meet the challenges of wireless sensor networks.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motivation behind this approach was to address the control and monitoring requirements of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smart homes and hospitals,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industrial automation,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ship navigation,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weather prediction,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crop and habitat monitoring, and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security and surveillance management.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68958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  <a:latin typeface="Bell MT" pitchFamily="18" charset="0"/>
              </a:rPr>
              <a:t>Summary of </a:t>
            </a:r>
            <a:r>
              <a:rPr lang="en-IN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dirty="0">
                <a:solidFill>
                  <a:srgbClr val="7030A0"/>
                </a:solidFill>
                <a:latin typeface="Bell MT" pitchFamily="18" charset="0"/>
              </a:rPr>
              <a:t>, Bluetooth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009814"/>
              </p:ext>
            </p:extLst>
          </p:nvPr>
        </p:nvGraphicFramePr>
        <p:xfrm>
          <a:off x="539552" y="908720"/>
          <a:ext cx="8604449" cy="610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5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err="1"/>
                        <a:t>ZigBee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Bluetooth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802.15.4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802.15.1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and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Cable replacement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N/W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255/65535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packet size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4–32kB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&gt;250kB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channels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79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Baseband (kb/s)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20–250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FHSS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 hoc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 hoc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Star, Tree, 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CSMA/CA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Pt</a:t>
                      </a:r>
                      <a:r>
                        <a:rPr lang="en-IN" dirty="0"/>
                        <a:t> to Multi </a:t>
                      </a:r>
                      <a:r>
                        <a:rPr lang="en-IN" dirty="0" err="1"/>
                        <a:t>Pt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Trafﬁc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Text, Audio, Compressed Video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Battery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r>
                        <a:rPr lang="en-US" dirty="0" err="1"/>
                        <a:t>matrics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Reliability, low power, 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cost, low latency, convenience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Sensor network</a:t>
                      </a:r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Consumer electronics, cell phones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provides supports low range wireless personal area network.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power consumption of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chip is very low. In fact, at this level of consumption, a AAA battery can last for a year.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devices spend most of time in snoozing, and thus have very low duty cycles.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uses a simple protocol stack compared to Bluetooth.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6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IEEE 802.15.4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IEEE 802.15.4 is the standard for 2.4GHz low power, low date rate wireless embedded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communication system.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Some of the features of this standard are: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Supports data transfer rates between 20–250 kbps.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Supports 128-bit AES encryption.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Uses CSMA for channel sharing, and has provisions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forMAC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level acknowledgements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 reliability.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Supports both long (64-bit) and short (16-bit) addressing modes with unicast 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broadcast capabilities.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Supports maximum payload of 127 bytes in physical layer.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Only 72–116 bytes available for payload after MAC layer framing.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full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protocol stack is a combination of IEEE 802.15.4 PHY,MAC along with network, security and application protocols made available through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alliance.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leverages IEEE 802.15.4 specification for WPAN at the two lowest layers, viz., PHY and MAC.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Network (NWK), and Application (APL) layers are defined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standards as shown in Fig.1.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48872" cy="355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44522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Fig. 1 </a:t>
            </a:r>
            <a:r>
              <a:rPr lang="it-IT" dirty="0"/>
              <a:t>ZigBee protocol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94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Though the responsibility for application development rests on the user,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alliance developed specification for some application profiles in areas such as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smart energy,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Home automation,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telecom applications,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plant monitoring,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building automation,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health care.</a:t>
            </a:r>
          </a:p>
        </p:txBody>
      </p:sp>
    </p:spTree>
    <p:extLst>
      <p:ext uri="{BB962C8B-B14F-4D97-AF65-F5344CB8AC3E}">
        <p14:creationId xmlns:p14="http://schemas.microsoft.com/office/powerpoint/2010/main" val="19185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7030A0"/>
                </a:solidFill>
                <a:latin typeface="Bell MT" pitchFamily="18" charset="0"/>
              </a:rPr>
              <a:t>ZigBee</a:t>
            </a:r>
            <a:r>
              <a:rPr lang="en-IN" b="1" dirty="0">
                <a:solidFill>
                  <a:srgbClr val="7030A0"/>
                </a:solidFill>
                <a:latin typeface="Bell MT" pitchFamily="18" charset="0"/>
              </a:rPr>
              <a:t> Protocol Stack: Physical Layer Responsibilities </a:t>
            </a:r>
            <a:endParaRPr lang="en-IN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Besides transmitting and receiving packets across the physical medium, the physical layer (PHY) is responsible for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activation and the deactivation of radio transceiver,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energy detection,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link quality indication,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channel selection,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clear channel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assessment.</a:t>
            </a:r>
          </a:p>
        </p:txBody>
      </p:sp>
    </p:spTree>
    <p:extLst>
      <p:ext uri="{BB962C8B-B14F-4D97-AF65-F5344CB8AC3E}">
        <p14:creationId xmlns:p14="http://schemas.microsoft.com/office/powerpoint/2010/main" val="117009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909</Words>
  <Application>Microsoft Office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Bell MT</vt:lpstr>
      <vt:lpstr>Calibri</vt:lpstr>
      <vt:lpstr>Times New Roman</vt:lpstr>
      <vt:lpstr>Office Theme</vt:lpstr>
      <vt:lpstr>Zigbee</vt:lpstr>
      <vt:lpstr>Zigbee</vt:lpstr>
      <vt:lpstr>Summary of ZigBee, Bluetooth</vt:lpstr>
      <vt:lpstr>Zigbee</vt:lpstr>
      <vt:lpstr>IEEE 802.15.4</vt:lpstr>
      <vt:lpstr>ZigBee Protocol Stack</vt:lpstr>
      <vt:lpstr>ZigBee Protocol Stack</vt:lpstr>
      <vt:lpstr>ZigBee Protocol Stack</vt:lpstr>
      <vt:lpstr>ZigBee Protocol Stack: Physical Layer Responsibilities </vt:lpstr>
      <vt:lpstr>ZigBee Protocol Stack: Physical Layer Responsibilities </vt:lpstr>
      <vt:lpstr>ZigBee Protocol Stack: Physical Layer Responsibilities </vt:lpstr>
      <vt:lpstr>ZigBee Protocol Stack: MAC Layer</vt:lpstr>
      <vt:lpstr>ZigBee Protocol Stack: MAC Layer</vt:lpstr>
      <vt:lpstr>ZigBee Protocol Stack: MAC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</dc:title>
  <dc:creator>Admin</dc:creator>
  <cp:lastModifiedBy>Karthikeyan D</cp:lastModifiedBy>
  <cp:revision>33</cp:revision>
  <dcterms:created xsi:type="dcterms:W3CDTF">2019-07-26T10:27:46Z</dcterms:created>
  <dcterms:modified xsi:type="dcterms:W3CDTF">2023-07-13T16:42:43Z</dcterms:modified>
</cp:coreProperties>
</file>