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5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3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7599-0A1A-4849-8FE5-9A5C8CE7CEE7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FACD-5FBA-4FCA-9FA2-090BC38D5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6LoWPAN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4" t="23750" r="14495" b="6250"/>
          <a:stretch/>
        </p:blipFill>
        <p:spPr bwMode="auto">
          <a:xfrm>
            <a:off x="395536" y="1124744"/>
            <a:ext cx="8352928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30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6LoWPAN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6LoWPAN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IPv6 over Low power Wireless Personal Area Network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742950" lvl="2" indent="-342900"/>
            <a:r>
              <a:rPr lang="en-US" dirty="0">
                <a:latin typeface="Times New Roman" pitchFamily="18" charset="0"/>
                <a:cs typeface="Times New Roman" pitchFamily="18" charset="0"/>
              </a:rPr>
              <a:t>brings IP protocol to the low-power devices which have limited processing capability.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motivation behind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6LoWPAN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proposal is to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 IP over IEEE 802.15.4 stack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idea is to leverage the IP networking while taking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 of low energy operations of MAC and PHY layers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IEEE 802.15.4 standards.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enriched the application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space from all small, handheld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battery powered devices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to embedded control and monitoring devices including s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ensor nodes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created the space for what is widely known as “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of Things” (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IN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5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6LoWPAN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6LoWPAN uses IPv6 address spac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 to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overcome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problem of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scaling in device addressing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it is more appropriate to define 6LoWPAN as IPv6 over Low-Power wireless networks.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mainly by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IETF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standards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RFC 4919  and 4944 . 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between IPv6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LoWPAN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 is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due to edge routers with 6LoWPAN support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Within 6LoWPAN network, the routers or the hosts need not work with full IPv6 or UPD header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formats.</a:t>
            </a:r>
          </a:p>
        </p:txBody>
      </p:sp>
    </p:spTree>
    <p:extLst>
      <p:ext uri="{BB962C8B-B14F-4D97-AF65-F5344CB8AC3E}">
        <p14:creationId xmlns:p14="http://schemas.microsoft.com/office/powerpoint/2010/main" val="18568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6LoWPAN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protocol stack at edge router must have support for both conventional IPv6 as well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LoWPAN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adaptability as shown in Fig. 2.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10445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5896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Fig. 2 </a:t>
            </a:r>
            <a:r>
              <a:rPr lang="en-IN" dirty="0"/>
              <a:t>Protocol stack for </a:t>
            </a:r>
            <a:r>
              <a:rPr lang="en-US" dirty="0"/>
              <a:t>an IPv6 edge router with </a:t>
            </a:r>
            <a:r>
              <a:rPr lang="en-IN" dirty="0"/>
              <a:t>6LoWPAN support</a:t>
            </a:r>
          </a:p>
        </p:txBody>
      </p:sp>
    </p:spTree>
    <p:extLst>
      <p:ext uri="{BB962C8B-B14F-4D97-AF65-F5344CB8AC3E}">
        <p14:creationId xmlns:p14="http://schemas.microsoft.com/office/powerpoint/2010/main" val="23840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6LoWPAN</vt:lpstr>
      <vt:lpstr>IoT Protocols</vt:lpstr>
      <vt:lpstr>6LoWPAN</vt:lpstr>
      <vt:lpstr>6LoWPAN</vt:lpstr>
      <vt:lpstr>6LoWPAN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6LoWPAN</dc:title>
  <dc:creator>Admin</dc:creator>
  <cp:lastModifiedBy>Karthikeyan D</cp:lastModifiedBy>
  <cp:revision>14</cp:revision>
  <dcterms:created xsi:type="dcterms:W3CDTF">2019-07-31T09:09:32Z</dcterms:created>
  <dcterms:modified xsi:type="dcterms:W3CDTF">2023-07-13T00:48:38Z</dcterms:modified>
</cp:coreProperties>
</file>