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3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9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7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3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3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6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E09C-CE6C-49F1-AF6E-D1846353A07B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FEBC-8211-48D8-A5F3-8C70D007A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en-US" dirty="0" smtClean="0"/>
              <a:t>Recovery in Distributed 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7376864" cy="36724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More Complicated than in a centralized system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Failures related to distributed database are: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Loss of message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Failure of site at which sub transaction is running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Failure of communication link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Recovery system must ensure ATOMICITY( All or NONE)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0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 smtClean="0"/>
              <a:t>Recovery process when coordinator site restarts after failure:</a:t>
            </a:r>
          </a:p>
          <a:p>
            <a:pPr marL="514350" indent="-514350">
              <a:buAutoNum type="arabicPeriod"/>
            </a:pPr>
            <a:r>
              <a:rPr lang="en-US" dirty="0" smtClean="0"/>
              <a:t>log [</a:t>
            </a:r>
            <a:r>
              <a:rPr lang="en-US" dirty="0" err="1" smtClean="0"/>
              <a:t>t,commit</a:t>
            </a:r>
            <a:r>
              <a:rPr lang="en-US" dirty="0" smtClean="0"/>
              <a:t>] redo 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[ t, abort] undo t --- </a:t>
            </a:r>
            <a:r>
              <a:rPr lang="en-US" dirty="0" smtClean="0"/>
              <a:t>share this message to all the participating sites</a:t>
            </a:r>
          </a:p>
          <a:p>
            <a:pPr marL="0" indent="0">
              <a:buNone/>
            </a:pPr>
            <a:r>
              <a:rPr lang="en-US" dirty="0" smtClean="0"/>
              <a:t>2. Log --- [t , prepare] --- abort t ---communicate to all the participating site.</a:t>
            </a:r>
          </a:p>
        </p:txBody>
      </p:sp>
    </p:spTree>
    <p:extLst>
      <p:ext uri="{BB962C8B-B14F-4D97-AF65-F5344CB8AC3E}">
        <p14:creationId xmlns:p14="http://schemas.microsoft.com/office/powerpoint/2010/main" val="9403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 when the coordinator site failure may result in blocking, so a decision either to commit or abort transaction(T) may have to be postponed until coordinator recovers.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6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 Commit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Phase Commit Protocol that avoids blocking even if the coordinator site fails during recovery.</a:t>
            </a:r>
          </a:p>
          <a:p>
            <a:r>
              <a:rPr lang="en-US" dirty="0" smtClean="0"/>
              <a:t>Here one or more state is added in between VOTING and DECISION Phase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42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96944" cy="553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96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8522300" cy="5904656"/>
          </a:xfrm>
        </p:spPr>
      </p:pic>
    </p:spTree>
    <p:extLst>
      <p:ext uri="{BB962C8B-B14F-4D97-AF65-F5344CB8AC3E}">
        <p14:creationId xmlns:p14="http://schemas.microsoft.com/office/powerpoint/2010/main" val="177165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Distributed transaction, global transactions along with each of its sub-transactions should follow the property of “ATOMICITY” which will help to maintain consistency.</a:t>
            </a:r>
          </a:p>
          <a:p>
            <a:r>
              <a:rPr lang="en-US" dirty="0" smtClean="0"/>
              <a:t>Two phase commit protocol ensures atomic commitment of distributed transactions.</a:t>
            </a:r>
          </a:p>
          <a:p>
            <a:r>
              <a:rPr lang="en-US" dirty="0" smtClean="0"/>
              <a:t>It checks whether all site </a:t>
            </a:r>
            <a:r>
              <a:rPr lang="en-US" dirty="0" err="1" smtClean="0"/>
              <a:t>invloved</a:t>
            </a:r>
            <a:r>
              <a:rPr lang="en-US" dirty="0" smtClean="0"/>
              <a:t> in the execution of distributed transaction are ready to commit before their effects are made permanent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Modules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</a:t>
            </a:r>
            <a:r>
              <a:rPr lang="en-US" dirty="0" err="1" smtClean="0"/>
              <a:t>ordinator</a:t>
            </a:r>
            <a:endParaRPr lang="en-US" dirty="0" smtClean="0"/>
          </a:p>
          <a:p>
            <a:r>
              <a:rPr lang="en-US" dirty="0" smtClean="0"/>
              <a:t>Participant</a:t>
            </a:r>
          </a:p>
          <a:p>
            <a:pPr marL="0" indent="0">
              <a:buNone/>
            </a:pPr>
            <a:r>
              <a:rPr lang="en-US" u="sng" dirty="0" smtClean="0"/>
              <a:t>Co-</a:t>
            </a:r>
            <a:r>
              <a:rPr lang="en-US" u="sng" dirty="0" err="1" smtClean="0"/>
              <a:t>ordinator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The process at the site where the transaction originates</a:t>
            </a:r>
            <a:r>
              <a:rPr lang="en-US" b="1" dirty="0" smtClean="0"/>
              <a:t> </a:t>
            </a:r>
            <a:r>
              <a:rPr lang="en-US" dirty="0" smtClean="0"/>
              <a:t>&amp; which Controls the execution.</a:t>
            </a:r>
          </a:p>
          <a:p>
            <a:pPr marL="0" indent="0">
              <a:buNone/>
            </a:pPr>
            <a:r>
              <a:rPr lang="en-US" dirty="0" smtClean="0"/>
              <a:t>Participant</a:t>
            </a:r>
          </a:p>
          <a:p>
            <a:pPr marL="0" indent="0">
              <a:buNone/>
            </a:pPr>
            <a:r>
              <a:rPr lang="en-US" dirty="0" smtClean="0"/>
              <a:t>Processes at the other side that participate in executing the Transaction.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5809"/>
            <a:ext cx="8229600" cy="319035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Voting Protocol</a:t>
            </a:r>
          </a:p>
          <a:p>
            <a:pPr marL="0" indent="0">
              <a:buNone/>
            </a:pPr>
            <a:r>
              <a:rPr lang="en-US" dirty="0" smtClean="0"/>
              <a:t>In this, participating sites vote on whether they are ready to commit the transaction or not</a:t>
            </a:r>
          </a:p>
          <a:p>
            <a:r>
              <a:rPr lang="en-US" b="1" dirty="0" smtClean="0"/>
              <a:t>Decision Protocol</a:t>
            </a:r>
          </a:p>
          <a:p>
            <a:pPr marL="0" indent="0">
              <a:buNone/>
            </a:pPr>
            <a:r>
              <a:rPr lang="en-US" dirty="0" smtClean="0"/>
              <a:t>In this, the coordinator site decides whether the transaction can be committed or has to be aborted.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4374033" cy="274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7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32848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3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704856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7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050085" cy="5832648"/>
          </a:xfrm>
        </p:spPr>
      </p:pic>
    </p:spTree>
    <p:extLst>
      <p:ext uri="{BB962C8B-B14F-4D97-AF65-F5344CB8AC3E}">
        <p14:creationId xmlns:p14="http://schemas.microsoft.com/office/powerpoint/2010/main" val="278910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Failure of Participating site</a:t>
            </a:r>
          </a:p>
          <a:p>
            <a:pPr marL="0" indent="0">
              <a:buNone/>
            </a:pPr>
            <a:r>
              <a:rPr lang="en-US" dirty="0" smtClean="0"/>
              <a:t>Site fails before sending “ready T” (transaction is aborted)</a:t>
            </a:r>
          </a:p>
          <a:p>
            <a:pPr marL="0" indent="0">
              <a:buNone/>
            </a:pPr>
            <a:r>
              <a:rPr lang="en-US" dirty="0" smtClean="0"/>
              <a:t>Site fails after sending “Ready T” (proceeding normal way)</a:t>
            </a:r>
          </a:p>
          <a:p>
            <a:pPr marL="0" indent="0">
              <a:buNone/>
            </a:pPr>
            <a:r>
              <a:rPr lang="en-US" dirty="0" smtClean="0"/>
              <a:t>Recovery process when participating site restarts after failure: (log file checked)</a:t>
            </a:r>
          </a:p>
          <a:p>
            <a:pPr marL="514350" indent="-514350">
              <a:buAutoNum type="arabicParenR"/>
            </a:pPr>
            <a:r>
              <a:rPr lang="en-US" dirty="0" smtClean="0"/>
              <a:t>LOG</a:t>
            </a:r>
            <a:r>
              <a:rPr lang="en-US" dirty="0"/>
              <a:t> </a:t>
            </a:r>
            <a:r>
              <a:rPr lang="en-US" dirty="0" smtClean="0"/>
              <a:t>--- [T , Commit] Redo T      }….Acknowledge    	       </a:t>
            </a:r>
            <a:r>
              <a:rPr lang="en-US" dirty="0" smtClean="0"/>
              <a:t> [ T, Abort} undo T</a:t>
            </a:r>
            <a:r>
              <a:rPr lang="en-US" dirty="0" smtClean="0"/>
              <a:t>	     to coordinator site</a:t>
            </a:r>
          </a:p>
          <a:p>
            <a:pPr marL="514350" indent="-514350">
              <a:buAutoNum type="arabicParenR"/>
            </a:pPr>
            <a:r>
              <a:rPr lang="en-US" dirty="0" smtClean="0"/>
              <a:t>LOG--- [T, Ready] --- site contacts the coordinator site to determine whether to commit or Abort T</a:t>
            </a:r>
          </a:p>
          <a:p>
            <a:pPr marL="514350" indent="-514350">
              <a:buAutoNum type="arabicParenR"/>
            </a:pPr>
            <a:r>
              <a:rPr lang="en-US" dirty="0" smtClean="0"/>
              <a:t>No such record in LOG----- undo t and abort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6585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Failure of Coordinators site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the participating sites communicate with each other to determine status of ‘T’</a:t>
            </a:r>
          </a:p>
          <a:p>
            <a:pPr marL="514350" indent="-514350">
              <a:buAutoNum type="arabicPeriod"/>
            </a:pPr>
            <a:r>
              <a:rPr lang="en-US" dirty="0" smtClean="0"/>
              <a:t>Any site  [t, commit] transaction has to be committed.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[t, abort] </a:t>
            </a:r>
            <a:r>
              <a:rPr lang="en-US" dirty="0" smtClean="0"/>
              <a:t>transaction has to be abort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 [t, ready] in log--- site has not voted for t so abort</a:t>
            </a:r>
          </a:p>
          <a:p>
            <a:pPr marL="0" indent="0">
              <a:buNone/>
            </a:pPr>
            <a:r>
              <a:rPr lang="en-US" dirty="0" smtClean="0"/>
              <a:t>3. No case holds--- participating site waits until coordinator site is recovered. Till this decision all participating sites are in blocking stage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7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384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Recovery in Distributed Database</vt:lpstr>
      <vt:lpstr>Two Phase Commit Protocol</vt:lpstr>
      <vt:lpstr>Two Modules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Failure of Coordinators site </vt:lpstr>
      <vt:lpstr>PowerPoint Presentation</vt:lpstr>
      <vt:lpstr>Disadvantage</vt:lpstr>
      <vt:lpstr>Three Phase Commit Protocol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in Distributed Database</dc:title>
  <dc:creator>Vinay Maddiralla</dc:creator>
  <cp:lastModifiedBy>Vinay Maddiralla</cp:lastModifiedBy>
  <cp:revision>7</cp:revision>
  <dcterms:created xsi:type="dcterms:W3CDTF">2022-11-28T07:37:27Z</dcterms:created>
  <dcterms:modified xsi:type="dcterms:W3CDTF">2022-11-28T11:10:16Z</dcterms:modified>
</cp:coreProperties>
</file>