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09" r:id="rId4"/>
    <p:sldId id="258" r:id="rId5"/>
    <p:sldId id="259" r:id="rId6"/>
    <p:sldId id="300" r:id="rId7"/>
    <p:sldId id="325" r:id="rId8"/>
    <p:sldId id="324" r:id="rId9"/>
    <p:sldId id="301" r:id="rId10"/>
    <p:sldId id="302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261" r:id="rId19"/>
    <p:sldId id="263" r:id="rId20"/>
    <p:sldId id="262" r:id="rId21"/>
    <p:sldId id="312" r:id="rId22"/>
    <p:sldId id="313" r:id="rId23"/>
    <p:sldId id="264" r:id="rId24"/>
    <p:sldId id="266" r:id="rId25"/>
    <p:sldId id="314" r:id="rId26"/>
    <p:sldId id="268" r:id="rId27"/>
    <p:sldId id="265" r:id="rId28"/>
    <p:sldId id="267" r:id="rId29"/>
    <p:sldId id="315" r:id="rId30"/>
    <p:sldId id="326" r:id="rId31"/>
    <p:sldId id="327" r:id="rId32"/>
    <p:sldId id="316" r:id="rId33"/>
    <p:sldId id="269" r:id="rId34"/>
    <p:sldId id="270" r:id="rId35"/>
    <p:sldId id="271" r:id="rId36"/>
    <p:sldId id="273" r:id="rId37"/>
    <p:sldId id="274" r:id="rId38"/>
    <p:sldId id="275" r:id="rId39"/>
    <p:sldId id="276" r:id="rId40"/>
    <p:sldId id="277" r:id="rId41"/>
    <p:sldId id="272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328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8" r:id="rId62"/>
    <p:sldId id="297" r:id="rId63"/>
    <p:sldId id="299" r:id="rId64"/>
    <p:sldId id="296" r:id="rId65"/>
    <p:sldId id="317" r:id="rId66"/>
    <p:sldId id="319" r:id="rId67"/>
    <p:sldId id="318" r:id="rId68"/>
    <p:sldId id="329" r:id="rId69"/>
    <p:sldId id="330" r:id="rId70"/>
    <p:sldId id="321" r:id="rId71"/>
    <p:sldId id="32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5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17A9C-738C-48D9-A326-868836FA3A8E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11DB4C-5CEA-4785-A0B3-8C8818B03479}">
      <dgm:prSet phldrT="[Text]"/>
      <dgm:spPr/>
      <dgm:t>
        <a:bodyPr/>
        <a:lstStyle/>
        <a:p>
          <a:r>
            <a:rPr lang="en-US" b="1" dirty="0"/>
            <a:t>Parallelism</a:t>
          </a:r>
          <a:endParaRPr lang="en-IN" b="1" dirty="0"/>
        </a:p>
      </dgm:t>
    </dgm:pt>
    <dgm:pt modelId="{17693740-22BF-42FE-B006-40C379539514}" type="parTrans" cxnId="{5B889DA8-5286-4DC6-9584-35B5C6C90C1E}">
      <dgm:prSet/>
      <dgm:spPr/>
      <dgm:t>
        <a:bodyPr/>
        <a:lstStyle/>
        <a:p>
          <a:endParaRPr lang="en-IN"/>
        </a:p>
      </dgm:t>
    </dgm:pt>
    <dgm:pt modelId="{06C27417-9A50-401C-A557-B9ECF9A4F9C6}" type="sibTrans" cxnId="{5B889DA8-5286-4DC6-9584-35B5C6C90C1E}">
      <dgm:prSet/>
      <dgm:spPr/>
      <dgm:t>
        <a:bodyPr/>
        <a:lstStyle/>
        <a:p>
          <a:endParaRPr lang="en-IN"/>
        </a:p>
      </dgm:t>
    </dgm:pt>
    <dgm:pt modelId="{84A8E834-9F1E-4409-8E8D-7B40824CF031}">
      <dgm:prSet phldrT="[Text]"/>
      <dgm:spPr/>
      <dgm:t>
        <a:bodyPr/>
        <a:lstStyle/>
        <a:p>
          <a:r>
            <a:rPr lang="en-US" b="1" dirty="0"/>
            <a:t>I/O Parallelism</a:t>
          </a:r>
          <a:endParaRPr lang="en-IN" b="1" dirty="0"/>
        </a:p>
      </dgm:t>
    </dgm:pt>
    <dgm:pt modelId="{5771B1EE-9877-4FCE-A7A7-510176B9F38B}" type="parTrans" cxnId="{6E4000AB-C5B4-4AA2-B60F-D18F9D80204D}">
      <dgm:prSet/>
      <dgm:spPr/>
      <dgm:t>
        <a:bodyPr/>
        <a:lstStyle/>
        <a:p>
          <a:endParaRPr lang="en-IN"/>
        </a:p>
      </dgm:t>
    </dgm:pt>
    <dgm:pt modelId="{57DEF9D7-44A8-4E93-8F3B-3D8254386D97}" type="sibTrans" cxnId="{6E4000AB-C5B4-4AA2-B60F-D18F9D80204D}">
      <dgm:prSet/>
      <dgm:spPr/>
      <dgm:t>
        <a:bodyPr/>
        <a:lstStyle/>
        <a:p>
          <a:endParaRPr lang="en-IN"/>
        </a:p>
      </dgm:t>
    </dgm:pt>
    <dgm:pt modelId="{B343DB38-3372-41C7-816D-438ADB1C14F3}">
      <dgm:prSet phldrT="[Text]"/>
      <dgm:spPr/>
      <dgm:t>
        <a:bodyPr/>
        <a:lstStyle/>
        <a:p>
          <a:r>
            <a:rPr lang="en-US" b="1" dirty="0"/>
            <a:t>Round Robin</a:t>
          </a:r>
          <a:endParaRPr lang="en-IN" b="1" dirty="0"/>
        </a:p>
      </dgm:t>
    </dgm:pt>
    <dgm:pt modelId="{7A1A5CB9-3986-4905-82E0-5641DCB5D87D}" type="parTrans" cxnId="{338E7FAF-2713-41AB-9F81-1D1D85E31A1F}">
      <dgm:prSet/>
      <dgm:spPr/>
      <dgm:t>
        <a:bodyPr/>
        <a:lstStyle/>
        <a:p>
          <a:endParaRPr lang="en-IN"/>
        </a:p>
      </dgm:t>
    </dgm:pt>
    <dgm:pt modelId="{AFA9DC39-C613-4423-B42E-20CD8C720CE7}" type="sibTrans" cxnId="{338E7FAF-2713-41AB-9F81-1D1D85E31A1F}">
      <dgm:prSet/>
      <dgm:spPr/>
      <dgm:t>
        <a:bodyPr/>
        <a:lstStyle/>
        <a:p>
          <a:endParaRPr lang="en-IN"/>
        </a:p>
      </dgm:t>
    </dgm:pt>
    <dgm:pt modelId="{C3637D1A-3060-4D39-AF76-EFFC9422BC65}">
      <dgm:prSet phldrT="[Text]"/>
      <dgm:spPr/>
      <dgm:t>
        <a:bodyPr/>
        <a:lstStyle/>
        <a:p>
          <a:r>
            <a:rPr lang="en-US" b="1" dirty="0"/>
            <a:t>List</a:t>
          </a:r>
          <a:endParaRPr lang="en-IN" b="1" dirty="0"/>
        </a:p>
      </dgm:t>
    </dgm:pt>
    <dgm:pt modelId="{AB00906E-4210-4BDF-8272-FF5AC48AD028}" type="parTrans" cxnId="{31904BB1-1B91-49D5-AAED-E329E48D6081}">
      <dgm:prSet/>
      <dgm:spPr/>
      <dgm:t>
        <a:bodyPr/>
        <a:lstStyle/>
        <a:p>
          <a:endParaRPr lang="en-IN"/>
        </a:p>
      </dgm:t>
    </dgm:pt>
    <dgm:pt modelId="{A296FE0B-C712-485C-A0AA-F68FEA345D5A}" type="sibTrans" cxnId="{31904BB1-1B91-49D5-AAED-E329E48D6081}">
      <dgm:prSet/>
      <dgm:spPr/>
      <dgm:t>
        <a:bodyPr/>
        <a:lstStyle/>
        <a:p>
          <a:endParaRPr lang="en-IN"/>
        </a:p>
      </dgm:t>
    </dgm:pt>
    <dgm:pt modelId="{51598C37-E4BA-41F3-9BEF-C24322E7FF62}">
      <dgm:prSet phldrT="[Text]"/>
      <dgm:spPr/>
      <dgm:t>
        <a:bodyPr/>
        <a:lstStyle/>
        <a:p>
          <a:r>
            <a:rPr lang="en-US" b="1" dirty="0"/>
            <a:t>Interquery Parallelism</a:t>
          </a:r>
          <a:endParaRPr lang="en-IN" b="1" dirty="0"/>
        </a:p>
      </dgm:t>
    </dgm:pt>
    <dgm:pt modelId="{64B1CB0B-3E25-46A5-9278-9FEE5190811F}" type="parTrans" cxnId="{DBC19E9A-7485-4840-96E5-7B72BCEA6F5C}">
      <dgm:prSet/>
      <dgm:spPr/>
      <dgm:t>
        <a:bodyPr/>
        <a:lstStyle/>
        <a:p>
          <a:endParaRPr lang="en-IN"/>
        </a:p>
      </dgm:t>
    </dgm:pt>
    <dgm:pt modelId="{31FF2AE3-4F91-445E-9899-E7B1E13CD9BD}" type="sibTrans" cxnId="{DBC19E9A-7485-4840-96E5-7B72BCEA6F5C}">
      <dgm:prSet/>
      <dgm:spPr/>
      <dgm:t>
        <a:bodyPr/>
        <a:lstStyle/>
        <a:p>
          <a:endParaRPr lang="en-IN"/>
        </a:p>
      </dgm:t>
    </dgm:pt>
    <dgm:pt modelId="{7F14681E-9D10-433A-AF1D-31EC5AE75D93}">
      <dgm:prSet/>
      <dgm:spPr/>
      <dgm:t>
        <a:bodyPr/>
        <a:lstStyle/>
        <a:p>
          <a:r>
            <a:rPr lang="en-US" b="1" dirty="0"/>
            <a:t>Intraquery</a:t>
          </a:r>
        </a:p>
        <a:p>
          <a:r>
            <a:rPr lang="en-US" b="1" dirty="0"/>
            <a:t>Parallelism</a:t>
          </a:r>
          <a:endParaRPr lang="en-IN" b="1" dirty="0"/>
        </a:p>
      </dgm:t>
    </dgm:pt>
    <dgm:pt modelId="{F87A5D43-F0A9-4B7A-AEF0-A2DA9B5148A5}" type="parTrans" cxnId="{9C548F8F-C5EC-4646-9629-63E2623B5EA3}">
      <dgm:prSet/>
      <dgm:spPr/>
      <dgm:t>
        <a:bodyPr/>
        <a:lstStyle/>
        <a:p>
          <a:endParaRPr lang="en-IN"/>
        </a:p>
      </dgm:t>
    </dgm:pt>
    <dgm:pt modelId="{446B6BC2-B4A4-481C-83A6-3697B501C49B}" type="sibTrans" cxnId="{9C548F8F-C5EC-4646-9629-63E2623B5EA3}">
      <dgm:prSet/>
      <dgm:spPr/>
      <dgm:t>
        <a:bodyPr/>
        <a:lstStyle/>
        <a:p>
          <a:endParaRPr lang="en-IN"/>
        </a:p>
      </dgm:t>
    </dgm:pt>
    <dgm:pt modelId="{A718F4D5-50C5-42F2-A9D1-C22B42300318}">
      <dgm:prSet/>
      <dgm:spPr/>
      <dgm:t>
        <a:bodyPr/>
        <a:lstStyle/>
        <a:p>
          <a:r>
            <a:rPr lang="en-US" b="1" dirty="0"/>
            <a:t>Hash</a:t>
          </a:r>
          <a:endParaRPr lang="en-IN" b="1" dirty="0"/>
        </a:p>
      </dgm:t>
    </dgm:pt>
    <dgm:pt modelId="{4909D166-6841-451E-B2BA-487562A95EC6}" type="parTrans" cxnId="{B9AC5712-C029-48FD-A2E7-3CCDE04EAB9F}">
      <dgm:prSet/>
      <dgm:spPr/>
      <dgm:t>
        <a:bodyPr/>
        <a:lstStyle/>
        <a:p>
          <a:endParaRPr lang="en-IN"/>
        </a:p>
      </dgm:t>
    </dgm:pt>
    <dgm:pt modelId="{3E452CBB-AE2F-45F0-8BFB-F7535384342E}" type="sibTrans" cxnId="{B9AC5712-C029-48FD-A2E7-3CCDE04EAB9F}">
      <dgm:prSet/>
      <dgm:spPr/>
      <dgm:t>
        <a:bodyPr/>
        <a:lstStyle/>
        <a:p>
          <a:endParaRPr lang="en-IN"/>
        </a:p>
      </dgm:t>
    </dgm:pt>
    <dgm:pt modelId="{0BCEEBAA-B5E5-44F6-B25F-AC7E55D85B20}">
      <dgm:prSet/>
      <dgm:spPr/>
      <dgm:t>
        <a:bodyPr/>
        <a:lstStyle/>
        <a:p>
          <a:r>
            <a:rPr lang="en-US" b="1" dirty="0"/>
            <a:t>Range Partitioning</a:t>
          </a:r>
          <a:endParaRPr lang="en-IN" b="1" dirty="0"/>
        </a:p>
      </dgm:t>
    </dgm:pt>
    <dgm:pt modelId="{DA2D3716-B7EB-433C-80CB-7C71226A061B}" type="parTrans" cxnId="{8213C5D8-6CA7-4EF0-8F14-55E3C6552FA2}">
      <dgm:prSet/>
      <dgm:spPr/>
      <dgm:t>
        <a:bodyPr/>
        <a:lstStyle/>
        <a:p>
          <a:endParaRPr lang="en-IN"/>
        </a:p>
      </dgm:t>
    </dgm:pt>
    <dgm:pt modelId="{EDDF05AA-3730-4C8C-908A-81A1326267E5}" type="sibTrans" cxnId="{8213C5D8-6CA7-4EF0-8F14-55E3C6552FA2}">
      <dgm:prSet/>
      <dgm:spPr/>
      <dgm:t>
        <a:bodyPr/>
        <a:lstStyle/>
        <a:p>
          <a:endParaRPr lang="en-IN"/>
        </a:p>
      </dgm:t>
    </dgm:pt>
    <dgm:pt modelId="{1EBBB5B2-73FB-44FB-9F69-80D4300ADF16}">
      <dgm:prSet/>
      <dgm:spPr/>
      <dgm:t>
        <a:bodyPr/>
        <a:lstStyle/>
        <a:p>
          <a:r>
            <a:rPr lang="en-US" b="1" dirty="0"/>
            <a:t>Intraoperation Parallelism</a:t>
          </a:r>
          <a:endParaRPr lang="en-IN" b="1" dirty="0"/>
        </a:p>
      </dgm:t>
    </dgm:pt>
    <dgm:pt modelId="{8DEB5EFB-7439-4B55-81A3-CD6B68CC8696}" type="parTrans" cxnId="{3AE4F174-2CB8-4C2C-A3D1-3701A669C6B3}">
      <dgm:prSet/>
      <dgm:spPr/>
      <dgm:t>
        <a:bodyPr/>
        <a:lstStyle/>
        <a:p>
          <a:endParaRPr lang="en-IN"/>
        </a:p>
      </dgm:t>
    </dgm:pt>
    <dgm:pt modelId="{CDF40633-1F74-4956-AE5A-3CF097E7524F}" type="sibTrans" cxnId="{3AE4F174-2CB8-4C2C-A3D1-3701A669C6B3}">
      <dgm:prSet/>
      <dgm:spPr/>
      <dgm:t>
        <a:bodyPr/>
        <a:lstStyle/>
        <a:p>
          <a:endParaRPr lang="en-IN"/>
        </a:p>
      </dgm:t>
    </dgm:pt>
    <dgm:pt modelId="{B7139DDC-E599-4699-8FCF-149D2A566F56}">
      <dgm:prSet/>
      <dgm:spPr/>
      <dgm:t>
        <a:bodyPr/>
        <a:lstStyle/>
        <a:p>
          <a:r>
            <a:rPr lang="en-US" b="1" dirty="0"/>
            <a:t>Interoperation</a:t>
          </a:r>
        </a:p>
        <a:p>
          <a:r>
            <a:rPr lang="en-US" b="1" dirty="0"/>
            <a:t>Parallelism</a:t>
          </a:r>
          <a:endParaRPr lang="en-IN" b="1" dirty="0"/>
        </a:p>
      </dgm:t>
    </dgm:pt>
    <dgm:pt modelId="{2E4B1B12-1DE8-4092-8F5C-39E7572B9328}" type="parTrans" cxnId="{8C6B2C97-E9A8-45A0-B91B-55B19DD5FBB3}">
      <dgm:prSet/>
      <dgm:spPr/>
      <dgm:t>
        <a:bodyPr/>
        <a:lstStyle/>
        <a:p>
          <a:endParaRPr lang="en-IN"/>
        </a:p>
      </dgm:t>
    </dgm:pt>
    <dgm:pt modelId="{D24C8E44-3926-4C10-9091-C666722A8375}" type="sibTrans" cxnId="{8C6B2C97-E9A8-45A0-B91B-55B19DD5FBB3}">
      <dgm:prSet/>
      <dgm:spPr/>
      <dgm:t>
        <a:bodyPr/>
        <a:lstStyle/>
        <a:p>
          <a:endParaRPr lang="en-IN"/>
        </a:p>
      </dgm:t>
    </dgm:pt>
    <dgm:pt modelId="{844B1A5D-D8FA-452E-A508-CF87782F14F5}" type="pres">
      <dgm:prSet presAssocID="{03517A9C-738C-48D9-A326-868836FA3A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BDA3632-002B-488A-9555-CB19B4806979}" type="pres">
      <dgm:prSet presAssocID="{1611DB4C-5CEA-4785-A0B3-8C8818B03479}" presName="hierRoot1" presStyleCnt="0">
        <dgm:presLayoutVars>
          <dgm:hierBranch val="init"/>
        </dgm:presLayoutVars>
      </dgm:prSet>
      <dgm:spPr/>
    </dgm:pt>
    <dgm:pt modelId="{B5F45EBD-8F35-4FE1-B71B-7AE7284C55C3}" type="pres">
      <dgm:prSet presAssocID="{1611DB4C-5CEA-4785-A0B3-8C8818B03479}" presName="rootComposite1" presStyleCnt="0"/>
      <dgm:spPr/>
    </dgm:pt>
    <dgm:pt modelId="{6B5C196D-AF8B-4989-8BCF-A836253368FD}" type="pres">
      <dgm:prSet presAssocID="{1611DB4C-5CEA-4785-A0B3-8C8818B0347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3F618DF-9661-43F4-923E-A4B7962B125B}" type="pres">
      <dgm:prSet presAssocID="{1611DB4C-5CEA-4785-A0B3-8C8818B03479}" presName="rootConnector1" presStyleLbl="node1" presStyleIdx="0" presStyleCnt="0"/>
      <dgm:spPr/>
      <dgm:t>
        <a:bodyPr/>
        <a:lstStyle/>
        <a:p>
          <a:endParaRPr lang="en-IN"/>
        </a:p>
      </dgm:t>
    </dgm:pt>
    <dgm:pt modelId="{DC52488C-6F43-4BED-976F-D06DB4A22113}" type="pres">
      <dgm:prSet presAssocID="{1611DB4C-5CEA-4785-A0B3-8C8818B03479}" presName="hierChild2" presStyleCnt="0"/>
      <dgm:spPr/>
    </dgm:pt>
    <dgm:pt modelId="{D7ACA544-43FC-4872-ABCC-2FEB4DD6E9CE}" type="pres">
      <dgm:prSet presAssocID="{5771B1EE-9877-4FCE-A7A7-510176B9F38B}" presName="Name37" presStyleLbl="parChTrans1D2" presStyleIdx="0" presStyleCnt="3"/>
      <dgm:spPr/>
      <dgm:t>
        <a:bodyPr/>
        <a:lstStyle/>
        <a:p>
          <a:endParaRPr lang="en-IN"/>
        </a:p>
      </dgm:t>
    </dgm:pt>
    <dgm:pt modelId="{F5A3D1E5-E760-4FF2-A3F9-EB4FB2B1C040}" type="pres">
      <dgm:prSet presAssocID="{84A8E834-9F1E-4409-8E8D-7B40824CF031}" presName="hierRoot2" presStyleCnt="0">
        <dgm:presLayoutVars>
          <dgm:hierBranch val="init"/>
        </dgm:presLayoutVars>
      </dgm:prSet>
      <dgm:spPr/>
    </dgm:pt>
    <dgm:pt modelId="{81F8BA08-AABA-4E43-9FC8-426EBBC43C9F}" type="pres">
      <dgm:prSet presAssocID="{84A8E834-9F1E-4409-8E8D-7B40824CF031}" presName="rootComposite" presStyleCnt="0"/>
      <dgm:spPr/>
    </dgm:pt>
    <dgm:pt modelId="{F54FF098-B451-4B51-8E69-088A7EB61853}" type="pres">
      <dgm:prSet presAssocID="{84A8E834-9F1E-4409-8E8D-7B40824CF031}" presName="rootText" presStyleLbl="node2" presStyleIdx="0" presStyleCnt="3" custLinFactNeighborX="-55102" custLinFactNeighborY="637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8AFAF7-C57B-4F81-8A50-028901D5F462}" type="pres">
      <dgm:prSet presAssocID="{84A8E834-9F1E-4409-8E8D-7B40824CF031}" presName="rootConnector" presStyleLbl="node2" presStyleIdx="0" presStyleCnt="3"/>
      <dgm:spPr/>
      <dgm:t>
        <a:bodyPr/>
        <a:lstStyle/>
        <a:p>
          <a:endParaRPr lang="en-IN"/>
        </a:p>
      </dgm:t>
    </dgm:pt>
    <dgm:pt modelId="{F2FF2EEE-C0E8-4C79-978E-463BE1B2D0CF}" type="pres">
      <dgm:prSet presAssocID="{84A8E834-9F1E-4409-8E8D-7B40824CF031}" presName="hierChild4" presStyleCnt="0"/>
      <dgm:spPr/>
    </dgm:pt>
    <dgm:pt modelId="{EC22B4C3-FACC-4A37-B9CF-6329ED538E09}" type="pres">
      <dgm:prSet presAssocID="{7A1A5CB9-3986-4905-82E0-5641DCB5D87D}" presName="Name37" presStyleLbl="parChTrans1D3" presStyleIdx="0" presStyleCnt="6"/>
      <dgm:spPr/>
      <dgm:t>
        <a:bodyPr/>
        <a:lstStyle/>
        <a:p>
          <a:endParaRPr lang="en-IN"/>
        </a:p>
      </dgm:t>
    </dgm:pt>
    <dgm:pt modelId="{FC202422-679B-4700-AD90-F5E9E0766D84}" type="pres">
      <dgm:prSet presAssocID="{B343DB38-3372-41C7-816D-438ADB1C14F3}" presName="hierRoot2" presStyleCnt="0">
        <dgm:presLayoutVars>
          <dgm:hierBranch val="init"/>
        </dgm:presLayoutVars>
      </dgm:prSet>
      <dgm:spPr/>
    </dgm:pt>
    <dgm:pt modelId="{11615F7F-176F-47B2-B373-C79646DC3950}" type="pres">
      <dgm:prSet presAssocID="{B343DB38-3372-41C7-816D-438ADB1C14F3}" presName="rootComposite" presStyleCnt="0"/>
      <dgm:spPr/>
    </dgm:pt>
    <dgm:pt modelId="{659C18F2-5C7A-4CA7-BBB9-40C8BC64460F}" type="pres">
      <dgm:prSet presAssocID="{B343DB38-3372-41C7-816D-438ADB1C14F3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1A74CD-E578-46FB-AF16-A8C6504B5F4B}" type="pres">
      <dgm:prSet presAssocID="{B343DB38-3372-41C7-816D-438ADB1C14F3}" presName="rootConnector" presStyleLbl="node3" presStyleIdx="0" presStyleCnt="6"/>
      <dgm:spPr/>
      <dgm:t>
        <a:bodyPr/>
        <a:lstStyle/>
        <a:p>
          <a:endParaRPr lang="en-IN"/>
        </a:p>
      </dgm:t>
    </dgm:pt>
    <dgm:pt modelId="{F502DAAB-5A13-44C9-89DA-77BBEEE847C3}" type="pres">
      <dgm:prSet presAssocID="{B343DB38-3372-41C7-816D-438ADB1C14F3}" presName="hierChild4" presStyleCnt="0"/>
      <dgm:spPr/>
    </dgm:pt>
    <dgm:pt modelId="{AEBD0574-BAA9-4AA8-A884-243FA23540A9}" type="pres">
      <dgm:prSet presAssocID="{B343DB38-3372-41C7-816D-438ADB1C14F3}" presName="hierChild5" presStyleCnt="0"/>
      <dgm:spPr/>
    </dgm:pt>
    <dgm:pt modelId="{76B0D716-AEC4-4A24-9EEB-9DC3D2FFF2EE}" type="pres">
      <dgm:prSet presAssocID="{AB00906E-4210-4BDF-8272-FF5AC48AD028}" presName="Name37" presStyleLbl="parChTrans1D3" presStyleIdx="1" presStyleCnt="6"/>
      <dgm:spPr/>
      <dgm:t>
        <a:bodyPr/>
        <a:lstStyle/>
        <a:p>
          <a:endParaRPr lang="en-IN"/>
        </a:p>
      </dgm:t>
    </dgm:pt>
    <dgm:pt modelId="{1B0256E0-255E-483F-8C8E-78009ED087B7}" type="pres">
      <dgm:prSet presAssocID="{C3637D1A-3060-4D39-AF76-EFFC9422BC65}" presName="hierRoot2" presStyleCnt="0">
        <dgm:presLayoutVars>
          <dgm:hierBranch val="init"/>
        </dgm:presLayoutVars>
      </dgm:prSet>
      <dgm:spPr/>
    </dgm:pt>
    <dgm:pt modelId="{78A9ED24-62AE-4D4D-A2A8-4DE4460A96FD}" type="pres">
      <dgm:prSet presAssocID="{C3637D1A-3060-4D39-AF76-EFFC9422BC65}" presName="rootComposite" presStyleCnt="0"/>
      <dgm:spPr/>
    </dgm:pt>
    <dgm:pt modelId="{FCDC59E8-CDC3-49BE-A8C3-FDC5C98DBA6B}" type="pres">
      <dgm:prSet presAssocID="{C3637D1A-3060-4D39-AF76-EFFC9422BC65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8F75321-5A4A-45E5-86D1-77A943AAC062}" type="pres">
      <dgm:prSet presAssocID="{C3637D1A-3060-4D39-AF76-EFFC9422BC65}" presName="rootConnector" presStyleLbl="node3" presStyleIdx="1" presStyleCnt="6"/>
      <dgm:spPr/>
      <dgm:t>
        <a:bodyPr/>
        <a:lstStyle/>
        <a:p>
          <a:endParaRPr lang="en-IN"/>
        </a:p>
      </dgm:t>
    </dgm:pt>
    <dgm:pt modelId="{79B23F82-EF35-4EB2-B08C-3A83CECA1835}" type="pres">
      <dgm:prSet presAssocID="{C3637D1A-3060-4D39-AF76-EFFC9422BC65}" presName="hierChild4" presStyleCnt="0"/>
      <dgm:spPr/>
    </dgm:pt>
    <dgm:pt modelId="{2D44CECE-EB44-4CC9-9209-A1F2372E9D88}" type="pres">
      <dgm:prSet presAssocID="{C3637D1A-3060-4D39-AF76-EFFC9422BC65}" presName="hierChild5" presStyleCnt="0"/>
      <dgm:spPr/>
    </dgm:pt>
    <dgm:pt modelId="{B267A936-BDC3-4852-A561-7DED3197B482}" type="pres">
      <dgm:prSet presAssocID="{4909D166-6841-451E-B2BA-487562A95EC6}" presName="Name37" presStyleLbl="parChTrans1D3" presStyleIdx="2" presStyleCnt="6"/>
      <dgm:spPr/>
      <dgm:t>
        <a:bodyPr/>
        <a:lstStyle/>
        <a:p>
          <a:endParaRPr lang="en-IN"/>
        </a:p>
      </dgm:t>
    </dgm:pt>
    <dgm:pt modelId="{2CBA2655-BD0E-42A6-AD52-29B692644DB8}" type="pres">
      <dgm:prSet presAssocID="{A718F4D5-50C5-42F2-A9D1-C22B42300318}" presName="hierRoot2" presStyleCnt="0">
        <dgm:presLayoutVars>
          <dgm:hierBranch val="init"/>
        </dgm:presLayoutVars>
      </dgm:prSet>
      <dgm:spPr/>
    </dgm:pt>
    <dgm:pt modelId="{E6921CA1-F9D1-4E23-86EE-291B02B89288}" type="pres">
      <dgm:prSet presAssocID="{A718F4D5-50C5-42F2-A9D1-C22B42300318}" presName="rootComposite" presStyleCnt="0"/>
      <dgm:spPr/>
    </dgm:pt>
    <dgm:pt modelId="{9225E541-2CF9-4BCC-8ED4-33F5CE490F38}" type="pres">
      <dgm:prSet presAssocID="{A718F4D5-50C5-42F2-A9D1-C22B42300318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B7D14C5-0E9F-40C9-831D-E3D02A3312B1}" type="pres">
      <dgm:prSet presAssocID="{A718F4D5-50C5-42F2-A9D1-C22B42300318}" presName="rootConnector" presStyleLbl="node3" presStyleIdx="2" presStyleCnt="6"/>
      <dgm:spPr/>
      <dgm:t>
        <a:bodyPr/>
        <a:lstStyle/>
        <a:p>
          <a:endParaRPr lang="en-IN"/>
        </a:p>
      </dgm:t>
    </dgm:pt>
    <dgm:pt modelId="{F8AE0CD4-14E2-4A63-BDF8-E973816A3B54}" type="pres">
      <dgm:prSet presAssocID="{A718F4D5-50C5-42F2-A9D1-C22B42300318}" presName="hierChild4" presStyleCnt="0"/>
      <dgm:spPr/>
    </dgm:pt>
    <dgm:pt modelId="{16ECB31B-0116-4339-8CE9-27D0CD34F327}" type="pres">
      <dgm:prSet presAssocID="{A718F4D5-50C5-42F2-A9D1-C22B42300318}" presName="hierChild5" presStyleCnt="0"/>
      <dgm:spPr/>
    </dgm:pt>
    <dgm:pt modelId="{B7DDB7D5-D34E-4873-9D3F-39129FC3DFD1}" type="pres">
      <dgm:prSet presAssocID="{DA2D3716-B7EB-433C-80CB-7C71226A061B}" presName="Name37" presStyleLbl="parChTrans1D3" presStyleIdx="3" presStyleCnt="6"/>
      <dgm:spPr/>
      <dgm:t>
        <a:bodyPr/>
        <a:lstStyle/>
        <a:p>
          <a:endParaRPr lang="en-IN"/>
        </a:p>
      </dgm:t>
    </dgm:pt>
    <dgm:pt modelId="{FB7F40F6-3B64-42B8-8F76-F22EC723B9C3}" type="pres">
      <dgm:prSet presAssocID="{0BCEEBAA-B5E5-44F6-B25F-AC7E55D85B20}" presName="hierRoot2" presStyleCnt="0">
        <dgm:presLayoutVars>
          <dgm:hierBranch val="init"/>
        </dgm:presLayoutVars>
      </dgm:prSet>
      <dgm:spPr/>
    </dgm:pt>
    <dgm:pt modelId="{3BB220AB-1919-4A90-AC75-051FE790544B}" type="pres">
      <dgm:prSet presAssocID="{0BCEEBAA-B5E5-44F6-B25F-AC7E55D85B20}" presName="rootComposite" presStyleCnt="0"/>
      <dgm:spPr/>
    </dgm:pt>
    <dgm:pt modelId="{BA2F5D9F-934F-4133-8C69-23FA858FF0E4}" type="pres">
      <dgm:prSet presAssocID="{0BCEEBAA-B5E5-44F6-B25F-AC7E55D85B20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E44F8E-DA46-4EBA-81DB-ABDC3E16CEC5}" type="pres">
      <dgm:prSet presAssocID="{0BCEEBAA-B5E5-44F6-B25F-AC7E55D85B20}" presName="rootConnector" presStyleLbl="node3" presStyleIdx="3" presStyleCnt="6"/>
      <dgm:spPr/>
      <dgm:t>
        <a:bodyPr/>
        <a:lstStyle/>
        <a:p>
          <a:endParaRPr lang="en-IN"/>
        </a:p>
      </dgm:t>
    </dgm:pt>
    <dgm:pt modelId="{71DE6371-ADBB-4878-A7E7-EC0C99C4FF0E}" type="pres">
      <dgm:prSet presAssocID="{0BCEEBAA-B5E5-44F6-B25F-AC7E55D85B20}" presName="hierChild4" presStyleCnt="0"/>
      <dgm:spPr/>
    </dgm:pt>
    <dgm:pt modelId="{85104B9C-A108-48C7-B620-8903AD752CB0}" type="pres">
      <dgm:prSet presAssocID="{0BCEEBAA-B5E5-44F6-B25F-AC7E55D85B20}" presName="hierChild5" presStyleCnt="0"/>
      <dgm:spPr/>
    </dgm:pt>
    <dgm:pt modelId="{2E51D4F8-1F54-42F3-94F4-6730100E02BE}" type="pres">
      <dgm:prSet presAssocID="{84A8E834-9F1E-4409-8E8D-7B40824CF031}" presName="hierChild5" presStyleCnt="0"/>
      <dgm:spPr/>
    </dgm:pt>
    <dgm:pt modelId="{BED28E28-277B-4B63-9B25-C320F727A5A5}" type="pres">
      <dgm:prSet presAssocID="{64B1CB0B-3E25-46A5-9278-9FEE5190811F}" presName="Name37" presStyleLbl="parChTrans1D2" presStyleIdx="1" presStyleCnt="3"/>
      <dgm:spPr/>
      <dgm:t>
        <a:bodyPr/>
        <a:lstStyle/>
        <a:p>
          <a:endParaRPr lang="en-IN"/>
        </a:p>
      </dgm:t>
    </dgm:pt>
    <dgm:pt modelId="{62AC03A3-041F-40CD-99B9-D39D1908E82A}" type="pres">
      <dgm:prSet presAssocID="{51598C37-E4BA-41F3-9BEF-C24322E7FF62}" presName="hierRoot2" presStyleCnt="0">
        <dgm:presLayoutVars>
          <dgm:hierBranch val="init"/>
        </dgm:presLayoutVars>
      </dgm:prSet>
      <dgm:spPr/>
    </dgm:pt>
    <dgm:pt modelId="{5D742B21-F76E-407B-B03D-5113BBFEAE80}" type="pres">
      <dgm:prSet presAssocID="{51598C37-E4BA-41F3-9BEF-C24322E7FF62}" presName="rootComposite" presStyleCnt="0"/>
      <dgm:spPr/>
    </dgm:pt>
    <dgm:pt modelId="{74827E97-F4F3-45FC-895A-444B474744E8}" type="pres">
      <dgm:prSet presAssocID="{51598C37-E4BA-41F3-9BEF-C24322E7FF62}" presName="rootText" presStyleLbl="node2" presStyleIdx="1" presStyleCnt="3" custLinFactNeighborX="1752" custLinFactNeighborY="637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3230CBF-A061-4B50-8C7E-FF6CBA2D0E46}" type="pres">
      <dgm:prSet presAssocID="{51598C37-E4BA-41F3-9BEF-C24322E7FF62}" presName="rootConnector" presStyleLbl="node2" presStyleIdx="1" presStyleCnt="3"/>
      <dgm:spPr/>
      <dgm:t>
        <a:bodyPr/>
        <a:lstStyle/>
        <a:p>
          <a:endParaRPr lang="en-IN"/>
        </a:p>
      </dgm:t>
    </dgm:pt>
    <dgm:pt modelId="{CDDB6DEF-09AD-4609-AE37-23DFDE7A4F70}" type="pres">
      <dgm:prSet presAssocID="{51598C37-E4BA-41F3-9BEF-C24322E7FF62}" presName="hierChild4" presStyleCnt="0"/>
      <dgm:spPr/>
    </dgm:pt>
    <dgm:pt modelId="{5F9A93F4-FEFF-4FFE-AB53-1E405E5EC9D4}" type="pres">
      <dgm:prSet presAssocID="{51598C37-E4BA-41F3-9BEF-C24322E7FF62}" presName="hierChild5" presStyleCnt="0"/>
      <dgm:spPr/>
    </dgm:pt>
    <dgm:pt modelId="{0B4A8564-BC18-4C59-B6F0-8366CBD29A70}" type="pres">
      <dgm:prSet presAssocID="{F87A5D43-F0A9-4B7A-AEF0-A2DA9B5148A5}" presName="Name37" presStyleLbl="parChTrans1D2" presStyleIdx="2" presStyleCnt="3"/>
      <dgm:spPr/>
      <dgm:t>
        <a:bodyPr/>
        <a:lstStyle/>
        <a:p>
          <a:endParaRPr lang="en-IN"/>
        </a:p>
      </dgm:t>
    </dgm:pt>
    <dgm:pt modelId="{5E74A15D-D112-43B2-81E3-049402CD9D19}" type="pres">
      <dgm:prSet presAssocID="{7F14681E-9D10-433A-AF1D-31EC5AE75D93}" presName="hierRoot2" presStyleCnt="0">
        <dgm:presLayoutVars>
          <dgm:hierBranch val="init"/>
        </dgm:presLayoutVars>
      </dgm:prSet>
      <dgm:spPr/>
    </dgm:pt>
    <dgm:pt modelId="{DA7EB200-FED6-4434-8166-705FE5260FB3}" type="pres">
      <dgm:prSet presAssocID="{7F14681E-9D10-433A-AF1D-31EC5AE75D93}" presName="rootComposite" presStyleCnt="0"/>
      <dgm:spPr/>
    </dgm:pt>
    <dgm:pt modelId="{C3B97773-CFD5-4E69-A3D3-CFCDDFC36C08}" type="pres">
      <dgm:prSet presAssocID="{7F14681E-9D10-433A-AF1D-31EC5AE75D93}" presName="rootText" presStyleLbl="node2" presStyleIdx="2" presStyleCnt="3" custLinFactNeighborX="78298" custLinFactNeighborY="637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0C900A-0376-409C-80B7-E9ADB8684993}" type="pres">
      <dgm:prSet presAssocID="{7F14681E-9D10-433A-AF1D-31EC5AE75D93}" presName="rootConnector" presStyleLbl="node2" presStyleIdx="2" presStyleCnt="3"/>
      <dgm:spPr/>
      <dgm:t>
        <a:bodyPr/>
        <a:lstStyle/>
        <a:p>
          <a:endParaRPr lang="en-IN"/>
        </a:p>
      </dgm:t>
    </dgm:pt>
    <dgm:pt modelId="{0A90EBD5-4D28-42F0-AAEC-7944859422EE}" type="pres">
      <dgm:prSet presAssocID="{7F14681E-9D10-433A-AF1D-31EC5AE75D93}" presName="hierChild4" presStyleCnt="0"/>
      <dgm:spPr/>
    </dgm:pt>
    <dgm:pt modelId="{1DC9E8E6-FADA-4739-9A97-147CF0DDE522}" type="pres">
      <dgm:prSet presAssocID="{8DEB5EFB-7439-4B55-81A3-CD6B68CC8696}" presName="Name37" presStyleLbl="parChTrans1D3" presStyleIdx="4" presStyleCnt="6"/>
      <dgm:spPr/>
      <dgm:t>
        <a:bodyPr/>
        <a:lstStyle/>
        <a:p>
          <a:endParaRPr lang="en-IN"/>
        </a:p>
      </dgm:t>
    </dgm:pt>
    <dgm:pt modelId="{040179FC-FF4F-4A04-A9B3-8C63A73E8391}" type="pres">
      <dgm:prSet presAssocID="{1EBBB5B2-73FB-44FB-9F69-80D4300ADF16}" presName="hierRoot2" presStyleCnt="0">
        <dgm:presLayoutVars>
          <dgm:hierBranch val="init"/>
        </dgm:presLayoutVars>
      </dgm:prSet>
      <dgm:spPr/>
    </dgm:pt>
    <dgm:pt modelId="{A3775070-91D8-4253-9854-B250993552FE}" type="pres">
      <dgm:prSet presAssocID="{1EBBB5B2-73FB-44FB-9F69-80D4300ADF16}" presName="rootComposite" presStyleCnt="0"/>
      <dgm:spPr/>
    </dgm:pt>
    <dgm:pt modelId="{31BF4F5B-67BF-4883-9ADD-8E4FCF5FA01D}" type="pres">
      <dgm:prSet presAssocID="{1EBBB5B2-73FB-44FB-9F69-80D4300ADF16}" presName="rootText" presStyleLbl="node3" presStyleIdx="4" presStyleCnt="6" custLinFactNeighborX="85112" custLinFactNeighborY="-837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6B9F6BA-DABF-4537-B0B2-A08D1DA4FC20}" type="pres">
      <dgm:prSet presAssocID="{1EBBB5B2-73FB-44FB-9F69-80D4300ADF16}" presName="rootConnector" presStyleLbl="node3" presStyleIdx="4" presStyleCnt="6"/>
      <dgm:spPr/>
      <dgm:t>
        <a:bodyPr/>
        <a:lstStyle/>
        <a:p>
          <a:endParaRPr lang="en-IN"/>
        </a:p>
      </dgm:t>
    </dgm:pt>
    <dgm:pt modelId="{DE6AD4A9-69AF-40B6-A9AE-9ABE757E787F}" type="pres">
      <dgm:prSet presAssocID="{1EBBB5B2-73FB-44FB-9F69-80D4300ADF16}" presName="hierChild4" presStyleCnt="0"/>
      <dgm:spPr/>
    </dgm:pt>
    <dgm:pt modelId="{8E0F95A2-7700-43B8-8414-56C372F35D7E}" type="pres">
      <dgm:prSet presAssocID="{1EBBB5B2-73FB-44FB-9F69-80D4300ADF16}" presName="hierChild5" presStyleCnt="0"/>
      <dgm:spPr/>
    </dgm:pt>
    <dgm:pt modelId="{84C66388-CCC8-4C81-814A-3E29DB5030A2}" type="pres">
      <dgm:prSet presAssocID="{2E4B1B12-1DE8-4092-8F5C-39E7572B9328}" presName="Name37" presStyleLbl="parChTrans1D3" presStyleIdx="5" presStyleCnt="6"/>
      <dgm:spPr/>
      <dgm:t>
        <a:bodyPr/>
        <a:lstStyle/>
        <a:p>
          <a:endParaRPr lang="en-IN"/>
        </a:p>
      </dgm:t>
    </dgm:pt>
    <dgm:pt modelId="{EC444207-FED2-4C41-A900-D7F722A0B97F}" type="pres">
      <dgm:prSet presAssocID="{B7139DDC-E599-4699-8FCF-149D2A566F56}" presName="hierRoot2" presStyleCnt="0">
        <dgm:presLayoutVars>
          <dgm:hierBranch val="init"/>
        </dgm:presLayoutVars>
      </dgm:prSet>
      <dgm:spPr/>
    </dgm:pt>
    <dgm:pt modelId="{60F3C59A-F21C-440F-9A11-1DAAB8CC8717}" type="pres">
      <dgm:prSet presAssocID="{B7139DDC-E599-4699-8FCF-149D2A566F56}" presName="rootComposite" presStyleCnt="0"/>
      <dgm:spPr/>
    </dgm:pt>
    <dgm:pt modelId="{EE7EAB22-E6F1-4BD0-9CF9-285477ADCD88}" type="pres">
      <dgm:prSet presAssocID="{B7139DDC-E599-4699-8FCF-149D2A566F56}" presName="rootText" presStyleLbl="node3" presStyleIdx="5" presStyleCnt="6" custLinFactNeighborX="85112" custLinFactNeighborY="233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ECBAE55-E559-46D5-9FC7-672EEEB38458}" type="pres">
      <dgm:prSet presAssocID="{B7139DDC-E599-4699-8FCF-149D2A566F56}" presName="rootConnector" presStyleLbl="node3" presStyleIdx="5" presStyleCnt="6"/>
      <dgm:spPr/>
      <dgm:t>
        <a:bodyPr/>
        <a:lstStyle/>
        <a:p>
          <a:endParaRPr lang="en-IN"/>
        </a:p>
      </dgm:t>
    </dgm:pt>
    <dgm:pt modelId="{E658AF1C-6789-4C7C-BA9A-8C73574ECB0F}" type="pres">
      <dgm:prSet presAssocID="{B7139DDC-E599-4699-8FCF-149D2A566F56}" presName="hierChild4" presStyleCnt="0"/>
      <dgm:spPr/>
    </dgm:pt>
    <dgm:pt modelId="{C3E64D02-7C54-4CB5-A450-DEC510BD1A47}" type="pres">
      <dgm:prSet presAssocID="{B7139DDC-E599-4699-8FCF-149D2A566F56}" presName="hierChild5" presStyleCnt="0"/>
      <dgm:spPr/>
    </dgm:pt>
    <dgm:pt modelId="{A79F3DD0-5DDC-4D40-801E-20B0EB9C3B37}" type="pres">
      <dgm:prSet presAssocID="{7F14681E-9D10-433A-AF1D-31EC5AE75D93}" presName="hierChild5" presStyleCnt="0"/>
      <dgm:spPr/>
    </dgm:pt>
    <dgm:pt modelId="{2A1EF025-646D-42A1-B3AB-3ADE8979C6C8}" type="pres">
      <dgm:prSet presAssocID="{1611DB4C-5CEA-4785-A0B3-8C8818B03479}" presName="hierChild3" presStyleCnt="0"/>
      <dgm:spPr/>
    </dgm:pt>
  </dgm:ptLst>
  <dgm:cxnLst>
    <dgm:cxn modelId="{DBC19E9A-7485-4840-96E5-7B72BCEA6F5C}" srcId="{1611DB4C-5CEA-4785-A0B3-8C8818B03479}" destId="{51598C37-E4BA-41F3-9BEF-C24322E7FF62}" srcOrd="1" destOrd="0" parTransId="{64B1CB0B-3E25-46A5-9278-9FEE5190811F}" sibTransId="{31FF2AE3-4F91-445E-9899-E7B1E13CD9BD}"/>
    <dgm:cxn modelId="{3AE4F174-2CB8-4C2C-A3D1-3701A669C6B3}" srcId="{7F14681E-9D10-433A-AF1D-31EC5AE75D93}" destId="{1EBBB5B2-73FB-44FB-9F69-80D4300ADF16}" srcOrd="0" destOrd="0" parTransId="{8DEB5EFB-7439-4B55-81A3-CD6B68CC8696}" sibTransId="{CDF40633-1F74-4956-AE5A-3CF097E7524F}"/>
    <dgm:cxn modelId="{80E92C35-C84F-4556-92DE-452351853E88}" type="presOf" srcId="{51598C37-E4BA-41F3-9BEF-C24322E7FF62}" destId="{74827E97-F4F3-45FC-895A-444B474744E8}" srcOrd="0" destOrd="0" presId="urn:microsoft.com/office/officeart/2005/8/layout/orgChart1"/>
    <dgm:cxn modelId="{EAC1DCAF-C5A8-443F-82E0-F7A3834CDD42}" type="presOf" srcId="{A718F4D5-50C5-42F2-A9D1-C22B42300318}" destId="{9225E541-2CF9-4BCC-8ED4-33F5CE490F38}" srcOrd="0" destOrd="0" presId="urn:microsoft.com/office/officeart/2005/8/layout/orgChart1"/>
    <dgm:cxn modelId="{6C0282E5-D767-48A6-A3E7-00D2CF820110}" type="presOf" srcId="{1611DB4C-5CEA-4785-A0B3-8C8818B03479}" destId="{6B5C196D-AF8B-4989-8BCF-A836253368FD}" srcOrd="0" destOrd="0" presId="urn:microsoft.com/office/officeart/2005/8/layout/orgChart1"/>
    <dgm:cxn modelId="{B9AC5712-C029-48FD-A2E7-3CCDE04EAB9F}" srcId="{84A8E834-9F1E-4409-8E8D-7B40824CF031}" destId="{A718F4D5-50C5-42F2-A9D1-C22B42300318}" srcOrd="2" destOrd="0" parTransId="{4909D166-6841-451E-B2BA-487562A95EC6}" sibTransId="{3E452CBB-AE2F-45F0-8BFB-F7535384342E}"/>
    <dgm:cxn modelId="{DE414722-DB65-4A34-BDAD-ACA78866BEA6}" type="presOf" srcId="{0BCEEBAA-B5E5-44F6-B25F-AC7E55D85B20}" destId="{1CE44F8E-DA46-4EBA-81DB-ABDC3E16CEC5}" srcOrd="1" destOrd="0" presId="urn:microsoft.com/office/officeart/2005/8/layout/orgChart1"/>
    <dgm:cxn modelId="{91A141BE-04AD-4582-A328-D64B6FF6867B}" type="presOf" srcId="{2E4B1B12-1DE8-4092-8F5C-39E7572B9328}" destId="{84C66388-CCC8-4C81-814A-3E29DB5030A2}" srcOrd="0" destOrd="0" presId="urn:microsoft.com/office/officeart/2005/8/layout/orgChart1"/>
    <dgm:cxn modelId="{A3F3C5CF-9BA3-49D8-AE3B-349E41002832}" type="presOf" srcId="{4909D166-6841-451E-B2BA-487562A95EC6}" destId="{B267A936-BDC3-4852-A561-7DED3197B482}" srcOrd="0" destOrd="0" presId="urn:microsoft.com/office/officeart/2005/8/layout/orgChart1"/>
    <dgm:cxn modelId="{338E7FAF-2713-41AB-9F81-1D1D85E31A1F}" srcId="{84A8E834-9F1E-4409-8E8D-7B40824CF031}" destId="{B343DB38-3372-41C7-816D-438ADB1C14F3}" srcOrd="0" destOrd="0" parTransId="{7A1A5CB9-3986-4905-82E0-5641DCB5D87D}" sibTransId="{AFA9DC39-C613-4423-B42E-20CD8C720CE7}"/>
    <dgm:cxn modelId="{E110F905-8BAF-43A3-B571-3F1F295A22D0}" type="presOf" srcId="{B343DB38-3372-41C7-816D-438ADB1C14F3}" destId="{659C18F2-5C7A-4CA7-BBB9-40C8BC64460F}" srcOrd="0" destOrd="0" presId="urn:microsoft.com/office/officeart/2005/8/layout/orgChart1"/>
    <dgm:cxn modelId="{7F06C8EB-FF4B-41A2-936E-04041DDF34E7}" type="presOf" srcId="{1611DB4C-5CEA-4785-A0B3-8C8818B03479}" destId="{43F618DF-9661-43F4-923E-A4B7962B125B}" srcOrd="1" destOrd="0" presId="urn:microsoft.com/office/officeart/2005/8/layout/orgChart1"/>
    <dgm:cxn modelId="{4F007F1B-A02B-44EC-A446-87A5E26BE4FB}" type="presOf" srcId="{B7139DDC-E599-4699-8FCF-149D2A566F56}" destId="{EE7EAB22-E6F1-4BD0-9CF9-285477ADCD88}" srcOrd="0" destOrd="0" presId="urn:microsoft.com/office/officeart/2005/8/layout/orgChart1"/>
    <dgm:cxn modelId="{31904BB1-1B91-49D5-AAED-E329E48D6081}" srcId="{84A8E834-9F1E-4409-8E8D-7B40824CF031}" destId="{C3637D1A-3060-4D39-AF76-EFFC9422BC65}" srcOrd="1" destOrd="0" parTransId="{AB00906E-4210-4BDF-8272-FF5AC48AD028}" sibTransId="{A296FE0B-C712-485C-A0AA-F68FEA345D5A}"/>
    <dgm:cxn modelId="{DE5D7894-ED67-4EAA-A023-1F1BC1936CA7}" type="presOf" srcId="{7A1A5CB9-3986-4905-82E0-5641DCB5D87D}" destId="{EC22B4C3-FACC-4A37-B9CF-6329ED538E09}" srcOrd="0" destOrd="0" presId="urn:microsoft.com/office/officeart/2005/8/layout/orgChart1"/>
    <dgm:cxn modelId="{2D33E4F3-7F95-4703-8B57-649C168E3C8F}" type="presOf" srcId="{51598C37-E4BA-41F3-9BEF-C24322E7FF62}" destId="{13230CBF-A061-4B50-8C7E-FF6CBA2D0E46}" srcOrd="1" destOrd="0" presId="urn:microsoft.com/office/officeart/2005/8/layout/orgChart1"/>
    <dgm:cxn modelId="{F7AF554C-6D57-4DA7-B86B-C983A2EFF303}" type="presOf" srcId="{03517A9C-738C-48D9-A326-868836FA3A8E}" destId="{844B1A5D-D8FA-452E-A508-CF87782F14F5}" srcOrd="0" destOrd="0" presId="urn:microsoft.com/office/officeart/2005/8/layout/orgChart1"/>
    <dgm:cxn modelId="{1A4BE9C0-B55C-4C9D-8BB0-3B0252ED61F5}" type="presOf" srcId="{A718F4D5-50C5-42F2-A9D1-C22B42300318}" destId="{AB7D14C5-0E9F-40C9-831D-E3D02A3312B1}" srcOrd="1" destOrd="0" presId="urn:microsoft.com/office/officeart/2005/8/layout/orgChart1"/>
    <dgm:cxn modelId="{9C548F8F-C5EC-4646-9629-63E2623B5EA3}" srcId="{1611DB4C-5CEA-4785-A0B3-8C8818B03479}" destId="{7F14681E-9D10-433A-AF1D-31EC5AE75D93}" srcOrd="2" destOrd="0" parTransId="{F87A5D43-F0A9-4B7A-AEF0-A2DA9B5148A5}" sibTransId="{446B6BC2-B4A4-481C-83A6-3697B501C49B}"/>
    <dgm:cxn modelId="{F1DFC1AA-DFF8-4195-B0D8-08B282F87341}" type="presOf" srcId="{84A8E834-9F1E-4409-8E8D-7B40824CF031}" destId="{258AFAF7-C57B-4F81-8A50-028901D5F462}" srcOrd="1" destOrd="0" presId="urn:microsoft.com/office/officeart/2005/8/layout/orgChart1"/>
    <dgm:cxn modelId="{8213C5D8-6CA7-4EF0-8F14-55E3C6552FA2}" srcId="{84A8E834-9F1E-4409-8E8D-7B40824CF031}" destId="{0BCEEBAA-B5E5-44F6-B25F-AC7E55D85B20}" srcOrd="3" destOrd="0" parTransId="{DA2D3716-B7EB-433C-80CB-7C71226A061B}" sibTransId="{EDDF05AA-3730-4C8C-908A-81A1326267E5}"/>
    <dgm:cxn modelId="{8107FD9E-9929-440B-93E2-2DE03AC7A145}" type="presOf" srcId="{C3637D1A-3060-4D39-AF76-EFFC9422BC65}" destId="{FCDC59E8-CDC3-49BE-A8C3-FDC5C98DBA6B}" srcOrd="0" destOrd="0" presId="urn:microsoft.com/office/officeart/2005/8/layout/orgChart1"/>
    <dgm:cxn modelId="{4E3804DF-8B72-4644-9EF3-4D21779AA804}" type="presOf" srcId="{B343DB38-3372-41C7-816D-438ADB1C14F3}" destId="{941A74CD-E578-46FB-AF16-A8C6504B5F4B}" srcOrd="1" destOrd="0" presId="urn:microsoft.com/office/officeart/2005/8/layout/orgChart1"/>
    <dgm:cxn modelId="{BEA8B35A-177B-4772-915A-53FD019D9A8C}" type="presOf" srcId="{B7139DDC-E599-4699-8FCF-149D2A566F56}" destId="{6ECBAE55-E559-46D5-9FC7-672EEEB38458}" srcOrd="1" destOrd="0" presId="urn:microsoft.com/office/officeart/2005/8/layout/orgChart1"/>
    <dgm:cxn modelId="{68C256ED-7A34-4FED-B67D-3FB8BE4168EE}" type="presOf" srcId="{1EBBB5B2-73FB-44FB-9F69-80D4300ADF16}" destId="{06B9F6BA-DABF-4537-B0B2-A08D1DA4FC20}" srcOrd="1" destOrd="0" presId="urn:microsoft.com/office/officeart/2005/8/layout/orgChart1"/>
    <dgm:cxn modelId="{BFB19633-1284-4AD3-86A7-C713B03D62D3}" type="presOf" srcId="{1EBBB5B2-73FB-44FB-9F69-80D4300ADF16}" destId="{31BF4F5B-67BF-4883-9ADD-8E4FCF5FA01D}" srcOrd="0" destOrd="0" presId="urn:microsoft.com/office/officeart/2005/8/layout/orgChart1"/>
    <dgm:cxn modelId="{5B889DA8-5286-4DC6-9584-35B5C6C90C1E}" srcId="{03517A9C-738C-48D9-A326-868836FA3A8E}" destId="{1611DB4C-5CEA-4785-A0B3-8C8818B03479}" srcOrd="0" destOrd="0" parTransId="{17693740-22BF-42FE-B006-40C379539514}" sibTransId="{06C27417-9A50-401C-A557-B9ECF9A4F9C6}"/>
    <dgm:cxn modelId="{87D5591E-CAE4-4FA4-ACD0-DDB04DA45644}" type="presOf" srcId="{0BCEEBAA-B5E5-44F6-B25F-AC7E55D85B20}" destId="{BA2F5D9F-934F-4133-8C69-23FA858FF0E4}" srcOrd="0" destOrd="0" presId="urn:microsoft.com/office/officeart/2005/8/layout/orgChart1"/>
    <dgm:cxn modelId="{8C6B2C97-E9A8-45A0-B91B-55B19DD5FBB3}" srcId="{7F14681E-9D10-433A-AF1D-31EC5AE75D93}" destId="{B7139DDC-E599-4699-8FCF-149D2A566F56}" srcOrd="1" destOrd="0" parTransId="{2E4B1B12-1DE8-4092-8F5C-39E7572B9328}" sibTransId="{D24C8E44-3926-4C10-9091-C666722A8375}"/>
    <dgm:cxn modelId="{2704B84C-CCD1-4520-B015-9F78BBA92E1D}" type="presOf" srcId="{7F14681E-9D10-433A-AF1D-31EC5AE75D93}" destId="{DC0C900A-0376-409C-80B7-E9ADB8684993}" srcOrd="1" destOrd="0" presId="urn:microsoft.com/office/officeart/2005/8/layout/orgChart1"/>
    <dgm:cxn modelId="{732873C9-7A95-4BF7-B796-6EFC4D1AE1C9}" type="presOf" srcId="{8DEB5EFB-7439-4B55-81A3-CD6B68CC8696}" destId="{1DC9E8E6-FADA-4739-9A97-147CF0DDE522}" srcOrd="0" destOrd="0" presId="urn:microsoft.com/office/officeart/2005/8/layout/orgChart1"/>
    <dgm:cxn modelId="{CC006E57-13E3-48FE-8A8D-03B4A0E2DAAC}" type="presOf" srcId="{64B1CB0B-3E25-46A5-9278-9FEE5190811F}" destId="{BED28E28-277B-4B63-9B25-C320F727A5A5}" srcOrd="0" destOrd="0" presId="urn:microsoft.com/office/officeart/2005/8/layout/orgChart1"/>
    <dgm:cxn modelId="{1085D0AE-EBE1-43FE-81F1-0CDD7645CBA0}" type="presOf" srcId="{84A8E834-9F1E-4409-8E8D-7B40824CF031}" destId="{F54FF098-B451-4B51-8E69-088A7EB61853}" srcOrd="0" destOrd="0" presId="urn:microsoft.com/office/officeart/2005/8/layout/orgChart1"/>
    <dgm:cxn modelId="{B89B333C-EA1C-4107-A92F-2B189DB34428}" type="presOf" srcId="{5771B1EE-9877-4FCE-A7A7-510176B9F38B}" destId="{D7ACA544-43FC-4872-ABCC-2FEB4DD6E9CE}" srcOrd="0" destOrd="0" presId="urn:microsoft.com/office/officeart/2005/8/layout/orgChart1"/>
    <dgm:cxn modelId="{27EFCF46-6E90-4899-BA5D-8E97C30793DF}" type="presOf" srcId="{C3637D1A-3060-4D39-AF76-EFFC9422BC65}" destId="{78F75321-5A4A-45E5-86D1-77A943AAC062}" srcOrd="1" destOrd="0" presId="urn:microsoft.com/office/officeart/2005/8/layout/orgChart1"/>
    <dgm:cxn modelId="{757A4C65-1BCE-4AAD-9C88-8C32C7DA068B}" type="presOf" srcId="{F87A5D43-F0A9-4B7A-AEF0-A2DA9B5148A5}" destId="{0B4A8564-BC18-4C59-B6F0-8366CBD29A70}" srcOrd="0" destOrd="0" presId="urn:microsoft.com/office/officeart/2005/8/layout/orgChart1"/>
    <dgm:cxn modelId="{B6A93C77-BCD7-4CBE-93BF-CCB50C090661}" type="presOf" srcId="{DA2D3716-B7EB-433C-80CB-7C71226A061B}" destId="{B7DDB7D5-D34E-4873-9D3F-39129FC3DFD1}" srcOrd="0" destOrd="0" presId="urn:microsoft.com/office/officeart/2005/8/layout/orgChart1"/>
    <dgm:cxn modelId="{6E4000AB-C5B4-4AA2-B60F-D18F9D80204D}" srcId="{1611DB4C-5CEA-4785-A0B3-8C8818B03479}" destId="{84A8E834-9F1E-4409-8E8D-7B40824CF031}" srcOrd="0" destOrd="0" parTransId="{5771B1EE-9877-4FCE-A7A7-510176B9F38B}" sibTransId="{57DEF9D7-44A8-4E93-8F3B-3D8254386D97}"/>
    <dgm:cxn modelId="{D4AF3464-2E1C-4106-989F-248697638E82}" type="presOf" srcId="{AB00906E-4210-4BDF-8272-FF5AC48AD028}" destId="{76B0D716-AEC4-4A24-9EEB-9DC3D2FFF2EE}" srcOrd="0" destOrd="0" presId="urn:microsoft.com/office/officeart/2005/8/layout/orgChart1"/>
    <dgm:cxn modelId="{049D66D6-D875-4124-85A3-3AD702B7B1B9}" type="presOf" srcId="{7F14681E-9D10-433A-AF1D-31EC5AE75D93}" destId="{C3B97773-CFD5-4E69-A3D3-CFCDDFC36C08}" srcOrd="0" destOrd="0" presId="urn:microsoft.com/office/officeart/2005/8/layout/orgChart1"/>
    <dgm:cxn modelId="{F4171688-7E56-4523-8328-5174C1C59F63}" type="presParOf" srcId="{844B1A5D-D8FA-452E-A508-CF87782F14F5}" destId="{3BDA3632-002B-488A-9555-CB19B4806979}" srcOrd="0" destOrd="0" presId="urn:microsoft.com/office/officeart/2005/8/layout/orgChart1"/>
    <dgm:cxn modelId="{B0D0C4E7-90C7-4765-8A76-FEF244288F81}" type="presParOf" srcId="{3BDA3632-002B-488A-9555-CB19B4806979}" destId="{B5F45EBD-8F35-4FE1-B71B-7AE7284C55C3}" srcOrd="0" destOrd="0" presId="urn:microsoft.com/office/officeart/2005/8/layout/orgChart1"/>
    <dgm:cxn modelId="{D7B98303-9214-4200-A427-D134D0D11F57}" type="presParOf" srcId="{B5F45EBD-8F35-4FE1-B71B-7AE7284C55C3}" destId="{6B5C196D-AF8B-4989-8BCF-A836253368FD}" srcOrd="0" destOrd="0" presId="urn:microsoft.com/office/officeart/2005/8/layout/orgChart1"/>
    <dgm:cxn modelId="{6B5F9DD0-D90D-4FE0-8843-88BAC3409EF3}" type="presParOf" srcId="{B5F45EBD-8F35-4FE1-B71B-7AE7284C55C3}" destId="{43F618DF-9661-43F4-923E-A4B7962B125B}" srcOrd="1" destOrd="0" presId="urn:microsoft.com/office/officeart/2005/8/layout/orgChart1"/>
    <dgm:cxn modelId="{1EA90C9A-41B9-4A9B-98C8-9E06C4D30AD7}" type="presParOf" srcId="{3BDA3632-002B-488A-9555-CB19B4806979}" destId="{DC52488C-6F43-4BED-976F-D06DB4A22113}" srcOrd="1" destOrd="0" presId="urn:microsoft.com/office/officeart/2005/8/layout/orgChart1"/>
    <dgm:cxn modelId="{1880AF73-2894-45CE-9981-19E62E4F58BF}" type="presParOf" srcId="{DC52488C-6F43-4BED-976F-D06DB4A22113}" destId="{D7ACA544-43FC-4872-ABCC-2FEB4DD6E9CE}" srcOrd="0" destOrd="0" presId="urn:microsoft.com/office/officeart/2005/8/layout/orgChart1"/>
    <dgm:cxn modelId="{41C239E6-B4DE-4313-9258-8CD915303843}" type="presParOf" srcId="{DC52488C-6F43-4BED-976F-D06DB4A22113}" destId="{F5A3D1E5-E760-4FF2-A3F9-EB4FB2B1C040}" srcOrd="1" destOrd="0" presId="urn:microsoft.com/office/officeart/2005/8/layout/orgChart1"/>
    <dgm:cxn modelId="{6E3A273B-5776-4715-BFC1-B4E973C930F3}" type="presParOf" srcId="{F5A3D1E5-E760-4FF2-A3F9-EB4FB2B1C040}" destId="{81F8BA08-AABA-4E43-9FC8-426EBBC43C9F}" srcOrd="0" destOrd="0" presId="urn:microsoft.com/office/officeart/2005/8/layout/orgChart1"/>
    <dgm:cxn modelId="{38CA9EDC-DE56-4271-A4A4-458D64FD1A76}" type="presParOf" srcId="{81F8BA08-AABA-4E43-9FC8-426EBBC43C9F}" destId="{F54FF098-B451-4B51-8E69-088A7EB61853}" srcOrd="0" destOrd="0" presId="urn:microsoft.com/office/officeart/2005/8/layout/orgChart1"/>
    <dgm:cxn modelId="{098D009A-72C8-4529-8252-C5B8EEA93797}" type="presParOf" srcId="{81F8BA08-AABA-4E43-9FC8-426EBBC43C9F}" destId="{258AFAF7-C57B-4F81-8A50-028901D5F462}" srcOrd="1" destOrd="0" presId="urn:microsoft.com/office/officeart/2005/8/layout/orgChart1"/>
    <dgm:cxn modelId="{C34A40C3-723B-4FFC-A88A-374E4FFA35F0}" type="presParOf" srcId="{F5A3D1E5-E760-4FF2-A3F9-EB4FB2B1C040}" destId="{F2FF2EEE-C0E8-4C79-978E-463BE1B2D0CF}" srcOrd="1" destOrd="0" presId="urn:microsoft.com/office/officeart/2005/8/layout/orgChart1"/>
    <dgm:cxn modelId="{6890BC9F-3E8B-4BB8-921E-F145D8C22090}" type="presParOf" srcId="{F2FF2EEE-C0E8-4C79-978E-463BE1B2D0CF}" destId="{EC22B4C3-FACC-4A37-B9CF-6329ED538E09}" srcOrd="0" destOrd="0" presId="urn:microsoft.com/office/officeart/2005/8/layout/orgChart1"/>
    <dgm:cxn modelId="{D65631AA-4D9A-46C6-897C-5F98DEE942F0}" type="presParOf" srcId="{F2FF2EEE-C0E8-4C79-978E-463BE1B2D0CF}" destId="{FC202422-679B-4700-AD90-F5E9E0766D84}" srcOrd="1" destOrd="0" presId="urn:microsoft.com/office/officeart/2005/8/layout/orgChart1"/>
    <dgm:cxn modelId="{D65B24BE-F690-45B7-B53D-F004C91683E0}" type="presParOf" srcId="{FC202422-679B-4700-AD90-F5E9E0766D84}" destId="{11615F7F-176F-47B2-B373-C79646DC3950}" srcOrd="0" destOrd="0" presId="urn:microsoft.com/office/officeart/2005/8/layout/orgChart1"/>
    <dgm:cxn modelId="{2C3F1039-AD02-491E-84C5-8C70A721A73A}" type="presParOf" srcId="{11615F7F-176F-47B2-B373-C79646DC3950}" destId="{659C18F2-5C7A-4CA7-BBB9-40C8BC64460F}" srcOrd="0" destOrd="0" presId="urn:microsoft.com/office/officeart/2005/8/layout/orgChart1"/>
    <dgm:cxn modelId="{0A57B754-53E6-4528-A0B6-73325B05C3DF}" type="presParOf" srcId="{11615F7F-176F-47B2-B373-C79646DC3950}" destId="{941A74CD-E578-46FB-AF16-A8C6504B5F4B}" srcOrd="1" destOrd="0" presId="urn:microsoft.com/office/officeart/2005/8/layout/orgChart1"/>
    <dgm:cxn modelId="{FD815F94-1331-432C-8EAA-2C4B74D2911C}" type="presParOf" srcId="{FC202422-679B-4700-AD90-F5E9E0766D84}" destId="{F502DAAB-5A13-44C9-89DA-77BBEEE847C3}" srcOrd="1" destOrd="0" presId="urn:microsoft.com/office/officeart/2005/8/layout/orgChart1"/>
    <dgm:cxn modelId="{2FD7FC58-C776-402B-8208-B478FA1DAFEF}" type="presParOf" srcId="{FC202422-679B-4700-AD90-F5E9E0766D84}" destId="{AEBD0574-BAA9-4AA8-A884-243FA23540A9}" srcOrd="2" destOrd="0" presId="urn:microsoft.com/office/officeart/2005/8/layout/orgChart1"/>
    <dgm:cxn modelId="{7E4E2900-9C9E-4A7C-8BCC-B45F896AEF70}" type="presParOf" srcId="{F2FF2EEE-C0E8-4C79-978E-463BE1B2D0CF}" destId="{76B0D716-AEC4-4A24-9EEB-9DC3D2FFF2EE}" srcOrd="2" destOrd="0" presId="urn:microsoft.com/office/officeart/2005/8/layout/orgChart1"/>
    <dgm:cxn modelId="{0B638DA1-23B7-4A90-8390-4733C6C42A18}" type="presParOf" srcId="{F2FF2EEE-C0E8-4C79-978E-463BE1B2D0CF}" destId="{1B0256E0-255E-483F-8C8E-78009ED087B7}" srcOrd="3" destOrd="0" presId="urn:microsoft.com/office/officeart/2005/8/layout/orgChart1"/>
    <dgm:cxn modelId="{09B3CF95-D11F-48C3-BBB8-05AC67B74989}" type="presParOf" srcId="{1B0256E0-255E-483F-8C8E-78009ED087B7}" destId="{78A9ED24-62AE-4D4D-A2A8-4DE4460A96FD}" srcOrd="0" destOrd="0" presId="urn:microsoft.com/office/officeart/2005/8/layout/orgChart1"/>
    <dgm:cxn modelId="{603659EA-8D20-4722-8CEF-BEFA29A1745D}" type="presParOf" srcId="{78A9ED24-62AE-4D4D-A2A8-4DE4460A96FD}" destId="{FCDC59E8-CDC3-49BE-A8C3-FDC5C98DBA6B}" srcOrd="0" destOrd="0" presId="urn:microsoft.com/office/officeart/2005/8/layout/orgChart1"/>
    <dgm:cxn modelId="{DE357CBB-A217-4403-BBF6-CE68AE2DA9AD}" type="presParOf" srcId="{78A9ED24-62AE-4D4D-A2A8-4DE4460A96FD}" destId="{78F75321-5A4A-45E5-86D1-77A943AAC062}" srcOrd="1" destOrd="0" presId="urn:microsoft.com/office/officeart/2005/8/layout/orgChart1"/>
    <dgm:cxn modelId="{C47E1CC5-2EC8-4E2D-AFCB-F0588728DDA9}" type="presParOf" srcId="{1B0256E0-255E-483F-8C8E-78009ED087B7}" destId="{79B23F82-EF35-4EB2-B08C-3A83CECA1835}" srcOrd="1" destOrd="0" presId="urn:microsoft.com/office/officeart/2005/8/layout/orgChart1"/>
    <dgm:cxn modelId="{91777C9C-94B9-4508-BB96-8DEDF6D5004C}" type="presParOf" srcId="{1B0256E0-255E-483F-8C8E-78009ED087B7}" destId="{2D44CECE-EB44-4CC9-9209-A1F2372E9D88}" srcOrd="2" destOrd="0" presId="urn:microsoft.com/office/officeart/2005/8/layout/orgChart1"/>
    <dgm:cxn modelId="{65EBC448-B0EB-4462-8B3A-DF559F098974}" type="presParOf" srcId="{F2FF2EEE-C0E8-4C79-978E-463BE1B2D0CF}" destId="{B267A936-BDC3-4852-A561-7DED3197B482}" srcOrd="4" destOrd="0" presId="urn:microsoft.com/office/officeart/2005/8/layout/orgChart1"/>
    <dgm:cxn modelId="{47C42B3B-5B16-4CFD-80A0-8DC637EF4BA9}" type="presParOf" srcId="{F2FF2EEE-C0E8-4C79-978E-463BE1B2D0CF}" destId="{2CBA2655-BD0E-42A6-AD52-29B692644DB8}" srcOrd="5" destOrd="0" presId="urn:microsoft.com/office/officeart/2005/8/layout/orgChart1"/>
    <dgm:cxn modelId="{9B09202F-DB19-4D38-8585-7A100BBD1953}" type="presParOf" srcId="{2CBA2655-BD0E-42A6-AD52-29B692644DB8}" destId="{E6921CA1-F9D1-4E23-86EE-291B02B89288}" srcOrd="0" destOrd="0" presId="urn:microsoft.com/office/officeart/2005/8/layout/orgChart1"/>
    <dgm:cxn modelId="{F8D8ADE7-C451-456D-9194-035B6FA4EA0A}" type="presParOf" srcId="{E6921CA1-F9D1-4E23-86EE-291B02B89288}" destId="{9225E541-2CF9-4BCC-8ED4-33F5CE490F38}" srcOrd="0" destOrd="0" presId="urn:microsoft.com/office/officeart/2005/8/layout/orgChart1"/>
    <dgm:cxn modelId="{687E73AD-EDAA-41F8-BF80-444FC5A09CF0}" type="presParOf" srcId="{E6921CA1-F9D1-4E23-86EE-291B02B89288}" destId="{AB7D14C5-0E9F-40C9-831D-E3D02A3312B1}" srcOrd="1" destOrd="0" presId="urn:microsoft.com/office/officeart/2005/8/layout/orgChart1"/>
    <dgm:cxn modelId="{37F49F19-D5A5-4B48-B224-8429AA48BBDE}" type="presParOf" srcId="{2CBA2655-BD0E-42A6-AD52-29B692644DB8}" destId="{F8AE0CD4-14E2-4A63-BDF8-E973816A3B54}" srcOrd="1" destOrd="0" presId="urn:microsoft.com/office/officeart/2005/8/layout/orgChart1"/>
    <dgm:cxn modelId="{79172511-1E21-436C-8014-BA81D1EF6B13}" type="presParOf" srcId="{2CBA2655-BD0E-42A6-AD52-29B692644DB8}" destId="{16ECB31B-0116-4339-8CE9-27D0CD34F327}" srcOrd="2" destOrd="0" presId="urn:microsoft.com/office/officeart/2005/8/layout/orgChart1"/>
    <dgm:cxn modelId="{BE352282-883C-4840-A3AC-D9C0CD826590}" type="presParOf" srcId="{F2FF2EEE-C0E8-4C79-978E-463BE1B2D0CF}" destId="{B7DDB7D5-D34E-4873-9D3F-39129FC3DFD1}" srcOrd="6" destOrd="0" presId="urn:microsoft.com/office/officeart/2005/8/layout/orgChart1"/>
    <dgm:cxn modelId="{7C69677F-CD63-4D38-AD38-9A6B0CE01237}" type="presParOf" srcId="{F2FF2EEE-C0E8-4C79-978E-463BE1B2D0CF}" destId="{FB7F40F6-3B64-42B8-8F76-F22EC723B9C3}" srcOrd="7" destOrd="0" presId="urn:microsoft.com/office/officeart/2005/8/layout/orgChart1"/>
    <dgm:cxn modelId="{FEEB648B-4A94-42C5-BC13-45DA5E9FE3BA}" type="presParOf" srcId="{FB7F40F6-3B64-42B8-8F76-F22EC723B9C3}" destId="{3BB220AB-1919-4A90-AC75-051FE790544B}" srcOrd="0" destOrd="0" presId="urn:microsoft.com/office/officeart/2005/8/layout/orgChart1"/>
    <dgm:cxn modelId="{864610DB-1C7A-4DE8-820E-0ECF5B65E24C}" type="presParOf" srcId="{3BB220AB-1919-4A90-AC75-051FE790544B}" destId="{BA2F5D9F-934F-4133-8C69-23FA858FF0E4}" srcOrd="0" destOrd="0" presId="urn:microsoft.com/office/officeart/2005/8/layout/orgChart1"/>
    <dgm:cxn modelId="{C48E1028-8434-445B-BAEF-002946141397}" type="presParOf" srcId="{3BB220AB-1919-4A90-AC75-051FE790544B}" destId="{1CE44F8E-DA46-4EBA-81DB-ABDC3E16CEC5}" srcOrd="1" destOrd="0" presId="urn:microsoft.com/office/officeart/2005/8/layout/orgChart1"/>
    <dgm:cxn modelId="{5D8FF830-CA7C-4AA9-B9DE-6F3372584230}" type="presParOf" srcId="{FB7F40F6-3B64-42B8-8F76-F22EC723B9C3}" destId="{71DE6371-ADBB-4878-A7E7-EC0C99C4FF0E}" srcOrd="1" destOrd="0" presId="urn:microsoft.com/office/officeart/2005/8/layout/orgChart1"/>
    <dgm:cxn modelId="{B502EF25-06BA-40D2-A2F5-9183797F2880}" type="presParOf" srcId="{FB7F40F6-3B64-42B8-8F76-F22EC723B9C3}" destId="{85104B9C-A108-48C7-B620-8903AD752CB0}" srcOrd="2" destOrd="0" presId="urn:microsoft.com/office/officeart/2005/8/layout/orgChart1"/>
    <dgm:cxn modelId="{9F9F0067-2540-4FE9-B5C9-1A2C255147DA}" type="presParOf" srcId="{F5A3D1E5-E760-4FF2-A3F9-EB4FB2B1C040}" destId="{2E51D4F8-1F54-42F3-94F4-6730100E02BE}" srcOrd="2" destOrd="0" presId="urn:microsoft.com/office/officeart/2005/8/layout/orgChart1"/>
    <dgm:cxn modelId="{C090BC7C-04B2-43B1-BDB0-96C1CCF380CA}" type="presParOf" srcId="{DC52488C-6F43-4BED-976F-D06DB4A22113}" destId="{BED28E28-277B-4B63-9B25-C320F727A5A5}" srcOrd="2" destOrd="0" presId="urn:microsoft.com/office/officeart/2005/8/layout/orgChart1"/>
    <dgm:cxn modelId="{5BB5A31C-58E9-41DE-9007-557D3E283D4F}" type="presParOf" srcId="{DC52488C-6F43-4BED-976F-D06DB4A22113}" destId="{62AC03A3-041F-40CD-99B9-D39D1908E82A}" srcOrd="3" destOrd="0" presId="urn:microsoft.com/office/officeart/2005/8/layout/orgChart1"/>
    <dgm:cxn modelId="{BC83ADB5-3538-460C-A346-18B639B24C1C}" type="presParOf" srcId="{62AC03A3-041F-40CD-99B9-D39D1908E82A}" destId="{5D742B21-F76E-407B-B03D-5113BBFEAE80}" srcOrd="0" destOrd="0" presId="urn:microsoft.com/office/officeart/2005/8/layout/orgChart1"/>
    <dgm:cxn modelId="{01FF489E-1EC3-4988-BEFC-7043568679FB}" type="presParOf" srcId="{5D742B21-F76E-407B-B03D-5113BBFEAE80}" destId="{74827E97-F4F3-45FC-895A-444B474744E8}" srcOrd="0" destOrd="0" presId="urn:microsoft.com/office/officeart/2005/8/layout/orgChart1"/>
    <dgm:cxn modelId="{81B5DC0C-373D-4E28-94FD-0A4235586456}" type="presParOf" srcId="{5D742B21-F76E-407B-B03D-5113BBFEAE80}" destId="{13230CBF-A061-4B50-8C7E-FF6CBA2D0E46}" srcOrd="1" destOrd="0" presId="urn:microsoft.com/office/officeart/2005/8/layout/orgChart1"/>
    <dgm:cxn modelId="{FE431660-5C74-4DAE-8592-4FADDB453D07}" type="presParOf" srcId="{62AC03A3-041F-40CD-99B9-D39D1908E82A}" destId="{CDDB6DEF-09AD-4609-AE37-23DFDE7A4F70}" srcOrd="1" destOrd="0" presId="urn:microsoft.com/office/officeart/2005/8/layout/orgChart1"/>
    <dgm:cxn modelId="{FCFCB5BB-0153-4A6E-8F9E-8091A65E0487}" type="presParOf" srcId="{62AC03A3-041F-40CD-99B9-D39D1908E82A}" destId="{5F9A93F4-FEFF-4FFE-AB53-1E405E5EC9D4}" srcOrd="2" destOrd="0" presId="urn:microsoft.com/office/officeart/2005/8/layout/orgChart1"/>
    <dgm:cxn modelId="{4B5B4119-6E0C-44A9-AFB5-0BE4871606BE}" type="presParOf" srcId="{DC52488C-6F43-4BED-976F-D06DB4A22113}" destId="{0B4A8564-BC18-4C59-B6F0-8366CBD29A70}" srcOrd="4" destOrd="0" presId="urn:microsoft.com/office/officeart/2005/8/layout/orgChart1"/>
    <dgm:cxn modelId="{DB4BF004-AF9A-4EF4-8F4A-A11FCE77C622}" type="presParOf" srcId="{DC52488C-6F43-4BED-976F-D06DB4A22113}" destId="{5E74A15D-D112-43B2-81E3-049402CD9D19}" srcOrd="5" destOrd="0" presId="urn:microsoft.com/office/officeart/2005/8/layout/orgChart1"/>
    <dgm:cxn modelId="{68E4CC37-72AE-41A5-AF55-60AC0F5E12BD}" type="presParOf" srcId="{5E74A15D-D112-43B2-81E3-049402CD9D19}" destId="{DA7EB200-FED6-4434-8166-705FE5260FB3}" srcOrd="0" destOrd="0" presId="urn:microsoft.com/office/officeart/2005/8/layout/orgChart1"/>
    <dgm:cxn modelId="{497B2C66-2881-4B20-9FF6-4E21309416CB}" type="presParOf" srcId="{DA7EB200-FED6-4434-8166-705FE5260FB3}" destId="{C3B97773-CFD5-4E69-A3D3-CFCDDFC36C08}" srcOrd="0" destOrd="0" presId="urn:microsoft.com/office/officeart/2005/8/layout/orgChart1"/>
    <dgm:cxn modelId="{FB5392C5-99E4-47C8-845B-3C4E06A1F0E3}" type="presParOf" srcId="{DA7EB200-FED6-4434-8166-705FE5260FB3}" destId="{DC0C900A-0376-409C-80B7-E9ADB8684993}" srcOrd="1" destOrd="0" presId="urn:microsoft.com/office/officeart/2005/8/layout/orgChart1"/>
    <dgm:cxn modelId="{8A5CB8AF-CCAD-4CAC-A660-07A79B0AA65B}" type="presParOf" srcId="{5E74A15D-D112-43B2-81E3-049402CD9D19}" destId="{0A90EBD5-4D28-42F0-AAEC-7944859422EE}" srcOrd="1" destOrd="0" presId="urn:microsoft.com/office/officeart/2005/8/layout/orgChart1"/>
    <dgm:cxn modelId="{581808E0-ECEA-4010-A3A9-2E4DBB570DF7}" type="presParOf" srcId="{0A90EBD5-4D28-42F0-AAEC-7944859422EE}" destId="{1DC9E8E6-FADA-4739-9A97-147CF0DDE522}" srcOrd="0" destOrd="0" presId="urn:microsoft.com/office/officeart/2005/8/layout/orgChart1"/>
    <dgm:cxn modelId="{40187513-B4BE-4B04-B0CB-B63AF669BECD}" type="presParOf" srcId="{0A90EBD5-4D28-42F0-AAEC-7944859422EE}" destId="{040179FC-FF4F-4A04-A9B3-8C63A73E8391}" srcOrd="1" destOrd="0" presId="urn:microsoft.com/office/officeart/2005/8/layout/orgChart1"/>
    <dgm:cxn modelId="{F3F29E48-B54B-4392-BD97-F12BA7C85BF4}" type="presParOf" srcId="{040179FC-FF4F-4A04-A9B3-8C63A73E8391}" destId="{A3775070-91D8-4253-9854-B250993552FE}" srcOrd="0" destOrd="0" presId="urn:microsoft.com/office/officeart/2005/8/layout/orgChart1"/>
    <dgm:cxn modelId="{6CEF793B-A14A-441D-8494-0639FC49C4A4}" type="presParOf" srcId="{A3775070-91D8-4253-9854-B250993552FE}" destId="{31BF4F5B-67BF-4883-9ADD-8E4FCF5FA01D}" srcOrd="0" destOrd="0" presId="urn:microsoft.com/office/officeart/2005/8/layout/orgChart1"/>
    <dgm:cxn modelId="{F3526491-BAA5-421D-8F21-DE82B85ADE5E}" type="presParOf" srcId="{A3775070-91D8-4253-9854-B250993552FE}" destId="{06B9F6BA-DABF-4537-B0B2-A08D1DA4FC20}" srcOrd="1" destOrd="0" presId="urn:microsoft.com/office/officeart/2005/8/layout/orgChart1"/>
    <dgm:cxn modelId="{5CB12467-1E97-4CF9-B7F8-B869474AC66A}" type="presParOf" srcId="{040179FC-FF4F-4A04-A9B3-8C63A73E8391}" destId="{DE6AD4A9-69AF-40B6-A9AE-9ABE757E787F}" srcOrd="1" destOrd="0" presId="urn:microsoft.com/office/officeart/2005/8/layout/orgChart1"/>
    <dgm:cxn modelId="{A38F5791-1B23-4861-8BBB-56292B515E70}" type="presParOf" srcId="{040179FC-FF4F-4A04-A9B3-8C63A73E8391}" destId="{8E0F95A2-7700-43B8-8414-56C372F35D7E}" srcOrd="2" destOrd="0" presId="urn:microsoft.com/office/officeart/2005/8/layout/orgChart1"/>
    <dgm:cxn modelId="{3377B34D-F7C1-4B80-8173-847F94BB7AC2}" type="presParOf" srcId="{0A90EBD5-4D28-42F0-AAEC-7944859422EE}" destId="{84C66388-CCC8-4C81-814A-3E29DB5030A2}" srcOrd="2" destOrd="0" presId="urn:microsoft.com/office/officeart/2005/8/layout/orgChart1"/>
    <dgm:cxn modelId="{5647D041-6CEA-4AFA-B091-52C1F5EA30A5}" type="presParOf" srcId="{0A90EBD5-4D28-42F0-AAEC-7944859422EE}" destId="{EC444207-FED2-4C41-A900-D7F722A0B97F}" srcOrd="3" destOrd="0" presId="urn:microsoft.com/office/officeart/2005/8/layout/orgChart1"/>
    <dgm:cxn modelId="{37A140B2-D77D-4EB3-BC75-B8EDF9E15B2C}" type="presParOf" srcId="{EC444207-FED2-4C41-A900-D7F722A0B97F}" destId="{60F3C59A-F21C-440F-9A11-1DAAB8CC8717}" srcOrd="0" destOrd="0" presId="urn:microsoft.com/office/officeart/2005/8/layout/orgChart1"/>
    <dgm:cxn modelId="{9DA6705F-6CF0-4ADA-8981-51E540DFDB12}" type="presParOf" srcId="{60F3C59A-F21C-440F-9A11-1DAAB8CC8717}" destId="{EE7EAB22-E6F1-4BD0-9CF9-285477ADCD88}" srcOrd="0" destOrd="0" presId="urn:microsoft.com/office/officeart/2005/8/layout/orgChart1"/>
    <dgm:cxn modelId="{9F15B006-66B5-443B-9D09-9E4966733151}" type="presParOf" srcId="{60F3C59A-F21C-440F-9A11-1DAAB8CC8717}" destId="{6ECBAE55-E559-46D5-9FC7-672EEEB38458}" srcOrd="1" destOrd="0" presId="urn:microsoft.com/office/officeart/2005/8/layout/orgChart1"/>
    <dgm:cxn modelId="{CBCBCBC7-6DF5-44A9-B8B0-2C70F6A98EBF}" type="presParOf" srcId="{EC444207-FED2-4C41-A900-D7F722A0B97F}" destId="{E658AF1C-6789-4C7C-BA9A-8C73574ECB0F}" srcOrd="1" destOrd="0" presId="urn:microsoft.com/office/officeart/2005/8/layout/orgChart1"/>
    <dgm:cxn modelId="{1A2D2E55-9DD8-4C16-A754-5AC88A8130FB}" type="presParOf" srcId="{EC444207-FED2-4C41-A900-D7F722A0B97F}" destId="{C3E64D02-7C54-4CB5-A450-DEC510BD1A47}" srcOrd="2" destOrd="0" presId="urn:microsoft.com/office/officeart/2005/8/layout/orgChart1"/>
    <dgm:cxn modelId="{BBA8C957-BAC5-4B0F-8943-30B02F5E9C9B}" type="presParOf" srcId="{5E74A15D-D112-43B2-81E3-049402CD9D19}" destId="{A79F3DD0-5DDC-4D40-801E-20B0EB9C3B37}" srcOrd="2" destOrd="0" presId="urn:microsoft.com/office/officeart/2005/8/layout/orgChart1"/>
    <dgm:cxn modelId="{ECA3D71B-4579-4312-B716-37168F716E48}" type="presParOf" srcId="{3BDA3632-002B-488A-9555-CB19B4806979}" destId="{2A1EF025-646D-42A1-B3AB-3ADE8979C6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8240B-006E-413E-9373-B3D0D811D67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397A2-8237-45E3-BD71-15634AF0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Memory </a:t>
            </a:r>
            <a:r>
              <a:rPr lang="en-US" b="1" dirty="0" err="1"/>
              <a:t>contention:A</a:t>
            </a:r>
            <a:r>
              <a:rPr lang="en-US" b="1" dirty="0"/>
              <a:t> situation in which two different programs, or two parts of a program, try to read items in the same block of memory at the same time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397A2-8237-45E3-BD71-15634AF062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3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5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3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0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91B50-0160-4A07-BEA0-8AB8C629A28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E161-6044-4D51-B09E-9891D2859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Databases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31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 Machines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Coarse Grain Parallel Machine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coarse-grain </a:t>
            </a:r>
            <a:r>
              <a:rPr lang="en-IN" dirty="0"/>
              <a:t>parallel machine consists of a small number of powerful processors</a:t>
            </a:r>
          </a:p>
          <a:p>
            <a:pPr algn="just"/>
            <a:r>
              <a:rPr lang="en-IN" dirty="0"/>
              <a:t>All high-end machines today offer some degree of coarse-grain parallelism: at least two or four processors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Fine Grain Parallel Machines</a:t>
            </a:r>
          </a:p>
          <a:p>
            <a:r>
              <a:rPr lang="en-IN" b="1" dirty="0"/>
              <a:t>A Fine-grain parallel </a:t>
            </a:r>
            <a:r>
              <a:rPr lang="en-IN" dirty="0"/>
              <a:t>machine uses thousands of smaller processors.</a:t>
            </a:r>
          </a:p>
          <a:p>
            <a:r>
              <a:rPr lang="en-US" dirty="0"/>
              <a:t>They support a larger degree of parallelism</a:t>
            </a:r>
          </a:p>
        </p:txBody>
      </p:sp>
    </p:spTree>
    <p:extLst>
      <p:ext uri="{BB962C8B-B14F-4D97-AF65-F5344CB8AC3E}">
        <p14:creationId xmlns:p14="http://schemas.microsoft.com/office/powerpoint/2010/main" val="24728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Performance of Parallel Processing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Speedup</a:t>
            </a:r>
          </a:p>
          <a:p>
            <a:r>
              <a:rPr lang="en-US" dirty="0" err="1"/>
              <a:t>Scaleup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5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up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032330" y="1676400"/>
            <a:ext cx="117747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Task1</a:t>
            </a:r>
            <a:endParaRPr lang="en-IN" b="1" dirty="0"/>
          </a:p>
        </p:txBody>
      </p:sp>
      <p:sp>
        <p:nvSpPr>
          <p:cNvPr id="6" name="Down Arrow 5"/>
          <p:cNvSpPr/>
          <p:nvPr/>
        </p:nvSpPr>
        <p:spPr>
          <a:xfrm>
            <a:off x="1389741" y="2623457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389741" y="5181600"/>
            <a:ext cx="526141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87615" y="58674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IN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8842" y="3320142"/>
            <a:ext cx="2209800" cy="1709057"/>
            <a:chOff x="538842" y="3320142"/>
            <a:chExt cx="2209800" cy="1709057"/>
          </a:xfrm>
        </p:grpSpPr>
        <p:sp>
          <p:nvSpPr>
            <p:cNvPr id="7" name="Rectangle 6"/>
            <p:cNvSpPr/>
            <p:nvPr/>
          </p:nvSpPr>
          <p:spPr>
            <a:xfrm>
              <a:off x="538842" y="3320142"/>
              <a:ext cx="2209800" cy="1709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77470" y="3454400"/>
              <a:ext cx="881742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endParaRPr lang="en-IN" b="1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306282" y="4290784"/>
              <a:ext cx="609600" cy="6531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IN" b="1" dirty="0"/>
            </a:p>
          </p:txBody>
        </p:sp>
        <p:cxnSp>
          <p:nvCxnSpPr>
            <p:cNvPr id="13" name="Straight Arrow Connector 12"/>
            <p:cNvCxnSpPr>
              <a:stCxn id="8" idx="2"/>
              <a:endCxn id="9" idx="1"/>
            </p:cNvCxnSpPr>
            <p:nvPr/>
          </p:nvCxnSpPr>
          <p:spPr>
            <a:xfrm flipH="1">
              <a:off x="1611082" y="3987800"/>
              <a:ext cx="7259" cy="30298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>
            <a:off x="2748642" y="2438400"/>
            <a:ext cx="756558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276600" y="3048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Taken( T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endParaRPr lang="en-IN" b="1" dirty="0"/>
          </a:p>
        </p:txBody>
      </p:sp>
      <p:sp>
        <p:nvSpPr>
          <p:cNvPr id="18" name="Oval 17"/>
          <p:cNvSpPr/>
          <p:nvPr/>
        </p:nvSpPr>
        <p:spPr>
          <a:xfrm>
            <a:off x="5460992" y="1460251"/>
            <a:ext cx="117747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Task1</a:t>
            </a:r>
            <a:endParaRPr lang="en-IN" b="1" dirty="0"/>
          </a:p>
        </p:txBody>
      </p:sp>
      <p:sp>
        <p:nvSpPr>
          <p:cNvPr id="19" name="Down Arrow 18"/>
          <p:cNvSpPr/>
          <p:nvPr/>
        </p:nvSpPr>
        <p:spPr>
          <a:xfrm>
            <a:off x="5821127" y="23622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5752186" y="5048125"/>
            <a:ext cx="526141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081806" y="571941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27" name="Right Brace 26"/>
          <p:cNvSpPr/>
          <p:nvPr/>
        </p:nvSpPr>
        <p:spPr>
          <a:xfrm>
            <a:off x="7568288" y="2276803"/>
            <a:ext cx="756558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7" name="Group 46"/>
          <p:cNvGrpSpPr/>
          <p:nvPr/>
        </p:nvGrpSpPr>
        <p:grpSpPr>
          <a:xfrm>
            <a:off x="4572000" y="3161269"/>
            <a:ext cx="3124200" cy="1719942"/>
            <a:chOff x="4572000" y="3161269"/>
            <a:chExt cx="3124200" cy="1719942"/>
          </a:xfrm>
        </p:grpSpPr>
        <p:sp>
          <p:nvSpPr>
            <p:cNvPr id="23" name="Rectangle 22"/>
            <p:cNvSpPr/>
            <p:nvPr/>
          </p:nvSpPr>
          <p:spPr>
            <a:xfrm>
              <a:off x="4572000" y="3161269"/>
              <a:ext cx="3124200" cy="1719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708066" y="3281917"/>
              <a:ext cx="881742" cy="1489527"/>
              <a:chOff x="5210628" y="3306411"/>
              <a:chExt cx="881742" cy="1489527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210628" y="3306411"/>
                <a:ext cx="88174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</a:t>
                </a:r>
                <a:endParaRPr lang="en-IN" b="1" dirty="0"/>
              </a:p>
            </p:txBody>
          </p:sp>
          <p:sp>
            <p:nvSpPr>
              <p:cNvPr id="25" name="Flowchart: Magnetic Disk 24"/>
              <p:cNvSpPr/>
              <p:nvPr/>
            </p:nvSpPr>
            <p:spPr>
              <a:xfrm>
                <a:off x="5339440" y="4142795"/>
                <a:ext cx="609600" cy="653143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en-IN" b="1" dirty="0"/>
              </a:p>
            </p:txBody>
          </p:sp>
          <p:cxnSp>
            <p:nvCxnSpPr>
              <p:cNvPr id="26" name="Straight Arrow Connector 25"/>
              <p:cNvCxnSpPr>
                <a:stCxn id="24" idx="2"/>
                <a:endCxn id="25" idx="1"/>
              </p:cNvCxnSpPr>
              <p:nvPr/>
            </p:nvCxnSpPr>
            <p:spPr>
              <a:xfrm flipH="1">
                <a:off x="5644240" y="3839811"/>
                <a:ext cx="7259" cy="30298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691410" y="3276600"/>
              <a:ext cx="881742" cy="1489527"/>
              <a:chOff x="5210628" y="3306411"/>
              <a:chExt cx="881742" cy="1489527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5210628" y="3306411"/>
                <a:ext cx="88174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</a:t>
                </a:r>
                <a:endParaRPr lang="en-IN" b="1" dirty="0"/>
              </a:p>
            </p:txBody>
          </p:sp>
          <p:sp>
            <p:nvSpPr>
              <p:cNvPr id="41" name="Flowchart: Magnetic Disk 40"/>
              <p:cNvSpPr/>
              <p:nvPr/>
            </p:nvSpPr>
            <p:spPr>
              <a:xfrm>
                <a:off x="5339440" y="4142795"/>
                <a:ext cx="609600" cy="653143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en-IN" b="1" dirty="0"/>
              </a:p>
            </p:txBody>
          </p:sp>
          <p:cxnSp>
            <p:nvCxnSpPr>
              <p:cNvPr id="42" name="Straight Arrow Connector 41"/>
              <p:cNvCxnSpPr>
                <a:stCxn id="40" idx="2"/>
                <a:endCxn id="41" idx="1"/>
              </p:cNvCxnSpPr>
              <p:nvPr/>
            </p:nvCxnSpPr>
            <p:spPr>
              <a:xfrm flipH="1">
                <a:off x="5644240" y="3839811"/>
                <a:ext cx="7259" cy="30298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686546" y="3309257"/>
              <a:ext cx="881742" cy="1489527"/>
              <a:chOff x="5210628" y="3306411"/>
              <a:chExt cx="881742" cy="1489527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5210628" y="3306411"/>
                <a:ext cx="88174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</a:t>
                </a:r>
                <a:endParaRPr lang="en-IN" b="1" dirty="0"/>
              </a:p>
            </p:txBody>
          </p:sp>
          <p:sp>
            <p:nvSpPr>
              <p:cNvPr id="45" name="Flowchart: Magnetic Disk 44"/>
              <p:cNvSpPr/>
              <p:nvPr/>
            </p:nvSpPr>
            <p:spPr>
              <a:xfrm>
                <a:off x="5339440" y="4142795"/>
                <a:ext cx="609600" cy="653143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en-IN" b="1" dirty="0"/>
              </a:p>
            </p:txBody>
          </p:sp>
          <p:cxnSp>
            <p:nvCxnSpPr>
              <p:cNvPr id="46" name="Straight Arrow Connector 45"/>
              <p:cNvCxnSpPr>
                <a:stCxn id="44" idx="2"/>
                <a:endCxn id="45" idx="1"/>
              </p:cNvCxnSpPr>
              <p:nvPr/>
            </p:nvCxnSpPr>
            <p:spPr>
              <a:xfrm flipH="1">
                <a:off x="5644240" y="3839811"/>
                <a:ext cx="7259" cy="30298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/>
          <p:cNvSpPr txBox="1"/>
          <p:nvPr/>
        </p:nvSpPr>
        <p:spPr>
          <a:xfrm>
            <a:off x="7946567" y="288051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Taken( T</a:t>
            </a:r>
            <a:r>
              <a:rPr lang="en-US" b="1" baseline="-25000" dirty="0"/>
              <a:t>L </a:t>
            </a:r>
            <a:r>
              <a:rPr lang="en-US" b="1" dirty="0"/>
              <a:t>) </a:t>
            </a:r>
            <a:endParaRPr lang="en-IN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895601" y="1863022"/>
            <a:ext cx="2481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Speedup = T</a:t>
            </a:r>
            <a:r>
              <a:rPr lang="en-US" sz="2400" b="1" baseline="-25000" dirty="0">
                <a:solidFill>
                  <a:srgbClr val="FF0000"/>
                </a:solidFill>
              </a:rPr>
              <a:t>S </a:t>
            </a:r>
            <a:r>
              <a:rPr lang="en-US" sz="2400" b="1" dirty="0">
                <a:solidFill>
                  <a:srgbClr val="FF0000"/>
                </a:solidFill>
              </a:rPr>
              <a:t>/ T</a:t>
            </a:r>
            <a:r>
              <a:rPr lang="en-US" sz="2400" b="1" baseline="-25000" dirty="0">
                <a:solidFill>
                  <a:srgbClr val="FF0000"/>
                </a:solidFill>
              </a:rPr>
              <a:t>L   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/>
      <p:bldP spid="14" grpId="0" animBg="1"/>
      <p:bldP spid="16" grpId="0"/>
      <p:bldP spid="18" grpId="0" animBg="1"/>
      <p:bldP spid="19" grpId="0" animBg="1"/>
      <p:bldP spid="20" grpId="0" animBg="1"/>
      <p:bldP spid="21" grpId="0"/>
      <p:bldP spid="27" grpId="0" animBg="1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Speedup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the original system took 60 seconds to perform the task and the parallel system with 3 parallel processors took 20 seconds to complete the task then </a:t>
            </a:r>
          </a:p>
          <a:p>
            <a:pPr marL="0" indent="0">
              <a:buNone/>
            </a:pPr>
            <a:r>
              <a:rPr lang="en-US" dirty="0"/>
              <a:t>              Speedup = 60/20 = 3</a:t>
            </a:r>
          </a:p>
          <a:p>
            <a:r>
              <a:rPr lang="en-US" dirty="0"/>
              <a:t>Speedup increases with the number of parallel processors.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88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Curve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55074"/>
            <a:ext cx="4638675" cy="33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61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Scaleup</a:t>
            </a:r>
            <a:r>
              <a:rPr lang="en-US" dirty="0"/>
              <a:t>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i="1" dirty="0" err="1"/>
              <a:t>Scaleup</a:t>
            </a:r>
            <a:r>
              <a:rPr lang="en-IN" dirty="0"/>
              <a:t> is the factor that expresses how much more work can be done in the same time period by a system </a:t>
            </a:r>
            <a:r>
              <a:rPr lang="en-IN" i="1" dirty="0"/>
              <a:t>n </a:t>
            </a:r>
            <a:r>
              <a:rPr lang="en-IN" dirty="0"/>
              <a:t>times larger. </a:t>
            </a:r>
          </a:p>
          <a:p>
            <a:pPr algn="just"/>
            <a:r>
              <a:rPr lang="en-IN" dirty="0"/>
              <a:t>If the original system can process 100 transactions in a given amount of time, and the parallel system can process 300 transactions in this amount of time, then the value of </a:t>
            </a:r>
            <a:r>
              <a:rPr lang="en-IN" dirty="0" err="1"/>
              <a:t>scaleup</a:t>
            </a:r>
            <a:r>
              <a:rPr lang="en-IN" dirty="0"/>
              <a:t> would be equal to 3. That is, 300/100 =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71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Scaleup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032330" y="1676400"/>
            <a:ext cx="117747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Task1</a:t>
            </a:r>
            <a:endParaRPr lang="en-IN" b="1" dirty="0"/>
          </a:p>
        </p:txBody>
      </p:sp>
      <p:sp>
        <p:nvSpPr>
          <p:cNvPr id="6" name="Down Arrow 5"/>
          <p:cNvSpPr/>
          <p:nvPr/>
        </p:nvSpPr>
        <p:spPr>
          <a:xfrm>
            <a:off x="1424211" y="2538969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389741" y="5181600"/>
            <a:ext cx="526141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87615" y="58674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IN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8842" y="3320142"/>
            <a:ext cx="2209800" cy="1709057"/>
            <a:chOff x="538842" y="3320142"/>
            <a:chExt cx="2209800" cy="1709057"/>
          </a:xfrm>
        </p:grpSpPr>
        <p:sp>
          <p:nvSpPr>
            <p:cNvPr id="7" name="Rectangle 6"/>
            <p:cNvSpPr/>
            <p:nvPr/>
          </p:nvSpPr>
          <p:spPr>
            <a:xfrm>
              <a:off x="538842" y="3320142"/>
              <a:ext cx="2209800" cy="1709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77470" y="3454400"/>
              <a:ext cx="881742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endParaRPr lang="en-IN" b="1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306282" y="4290784"/>
              <a:ext cx="609600" cy="6531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IN" b="1" dirty="0"/>
            </a:p>
          </p:txBody>
        </p:sp>
        <p:cxnSp>
          <p:nvCxnSpPr>
            <p:cNvPr id="13" name="Straight Arrow Connector 12"/>
            <p:cNvCxnSpPr>
              <a:stCxn id="8" idx="2"/>
              <a:endCxn id="9" idx="1"/>
            </p:cNvCxnSpPr>
            <p:nvPr/>
          </p:nvCxnSpPr>
          <p:spPr>
            <a:xfrm flipH="1">
              <a:off x="1611082" y="3987800"/>
              <a:ext cx="7259" cy="30298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>
            <a:off x="2748642" y="3008087"/>
            <a:ext cx="756558" cy="2400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247571" y="347278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Constant Time</a:t>
            </a:r>
            <a:endParaRPr lang="en-IN" b="1" dirty="0"/>
          </a:p>
        </p:txBody>
      </p:sp>
      <p:sp>
        <p:nvSpPr>
          <p:cNvPr id="18" name="Oval 17"/>
          <p:cNvSpPr/>
          <p:nvPr/>
        </p:nvSpPr>
        <p:spPr>
          <a:xfrm>
            <a:off x="4541154" y="1705428"/>
            <a:ext cx="1048654" cy="54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Task1</a:t>
            </a:r>
            <a:endParaRPr lang="en-IN" b="1" dirty="0"/>
          </a:p>
        </p:txBody>
      </p:sp>
      <p:sp>
        <p:nvSpPr>
          <p:cNvPr id="19" name="Down Arrow 18"/>
          <p:cNvSpPr/>
          <p:nvPr/>
        </p:nvSpPr>
        <p:spPr>
          <a:xfrm>
            <a:off x="5821127" y="23622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5752186" y="5048125"/>
            <a:ext cx="526141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081806" y="571941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27" name="Right Brace 26"/>
          <p:cNvSpPr/>
          <p:nvPr/>
        </p:nvSpPr>
        <p:spPr>
          <a:xfrm>
            <a:off x="7474848" y="2892755"/>
            <a:ext cx="756558" cy="2299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7" name="Group 46"/>
          <p:cNvGrpSpPr/>
          <p:nvPr/>
        </p:nvGrpSpPr>
        <p:grpSpPr>
          <a:xfrm>
            <a:off x="4572000" y="3161269"/>
            <a:ext cx="3124200" cy="1719942"/>
            <a:chOff x="4572000" y="3161269"/>
            <a:chExt cx="3124200" cy="1719942"/>
          </a:xfrm>
        </p:grpSpPr>
        <p:sp>
          <p:nvSpPr>
            <p:cNvPr id="23" name="Rectangle 22"/>
            <p:cNvSpPr/>
            <p:nvPr/>
          </p:nvSpPr>
          <p:spPr>
            <a:xfrm>
              <a:off x="4572000" y="3161269"/>
              <a:ext cx="3124200" cy="1719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708066" y="3281917"/>
              <a:ext cx="881742" cy="1489527"/>
              <a:chOff x="5210628" y="3306411"/>
              <a:chExt cx="881742" cy="1489527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210628" y="3306411"/>
                <a:ext cx="88174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</a:t>
                </a:r>
                <a:endParaRPr lang="en-IN" b="1" dirty="0"/>
              </a:p>
            </p:txBody>
          </p:sp>
          <p:sp>
            <p:nvSpPr>
              <p:cNvPr id="25" name="Flowchart: Magnetic Disk 24"/>
              <p:cNvSpPr/>
              <p:nvPr/>
            </p:nvSpPr>
            <p:spPr>
              <a:xfrm>
                <a:off x="5339440" y="4142795"/>
                <a:ext cx="609600" cy="653143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en-IN" b="1" dirty="0"/>
              </a:p>
            </p:txBody>
          </p:sp>
          <p:cxnSp>
            <p:nvCxnSpPr>
              <p:cNvPr id="26" name="Straight Arrow Connector 25"/>
              <p:cNvCxnSpPr>
                <a:stCxn id="24" idx="2"/>
                <a:endCxn id="25" idx="1"/>
              </p:cNvCxnSpPr>
              <p:nvPr/>
            </p:nvCxnSpPr>
            <p:spPr>
              <a:xfrm flipH="1">
                <a:off x="5644240" y="3839811"/>
                <a:ext cx="7259" cy="30298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691410" y="3276600"/>
              <a:ext cx="881742" cy="1489527"/>
              <a:chOff x="5210628" y="3306411"/>
              <a:chExt cx="881742" cy="1489527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5210628" y="3306411"/>
                <a:ext cx="88174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</a:t>
                </a:r>
                <a:endParaRPr lang="en-IN" b="1" dirty="0"/>
              </a:p>
            </p:txBody>
          </p:sp>
          <p:sp>
            <p:nvSpPr>
              <p:cNvPr id="41" name="Flowchart: Magnetic Disk 40"/>
              <p:cNvSpPr/>
              <p:nvPr/>
            </p:nvSpPr>
            <p:spPr>
              <a:xfrm>
                <a:off x="5339440" y="4142795"/>
                <a:ext cx="609600" cy="653143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en-IN" b="1" dirty="0"/>
              </a:p>
            </p:txBody>
          </p:sp>
          <p:cxnSp>
            <p:nvCxnSpPr>
              <p:cNvPr id="42" name="Straight Arrow Connector 41"/>
              <p:cNvCxnSpPr>
                <a:stCxn id="40" idx="2"/>
                <a:endCxn id="41" idx="1"/>
              </p:cNvCxnSpPr>
              <p:nvPr/>
            </p:nvCxnSpPr>
            <p:spPr>
              <a:xfrm flipH="1">
                <a:off x="5644240" y="3839811"/>
                <a:ext cx="7259" cy="30298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686546" y="3309257"/>
              <a:ext cx="881742" cy="1489527"/>
              <a:chOff x="5210628" y="3306411"/>
              <a:chExt cx="881742" cy="1489527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5210628" y="3306411"/>
                <a:ext cx="88174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</a:t>
                </a:r>
                <a:endParaRPr lang="en-IN" b="1" dirty="0"/>
              </a:p>
            </p:txBody>
          </p:sp>
          <p:sp>
            <p:nvSpPr>
              <p:cNvPr id="45" name="Flowchart: Magnetic Disk 44"/>
              <p:cNvSpPr/>
              <p:nvPr/>
            </p:nvSpPr>
            <p:spPr>
              <a:xfrm>
                <a:off x="5339440" y="4142795"/>
                <a:ext cx="609600" cy="653143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en-IN" b="1" dirty="0"/>
              </a:p>
            </p:txBody>
          </p:sp>
          <p:cxnSp>
            <p:nvCxnSpPr>
              <p:cNvPr id="46" name="Straight Arrow Connector 45"/>
              <p:cNvCxnSpPr>
                <a:stCxn id="44" idx="2"/>
                <a:endCxn id="45" idx="1"/>
              </p:cNvCxnSpPr>
              <p:nvPr/>
            </p:nvCxnSpPr>
            <p:spPr>
              <a:xfrm flipH="1">
                <a:off x="5644240" y="3839811"/>
                <a:ext cx="7259" cy="30298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/>
          <p:cNvSpPr txBox="1"/>
          <p:nvPr/>
        </p:nvSpPr>
        <p:spPr>
          <a:xfrm>
            <a:off x="7983760" y="32636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Constant Time </a:t>
            </a:r>
            <a:endParaRPr lang="en-IN" b="1" dirty="0"/>
          </a:p>
        </p:txBody>
      </p:sp>
      <p:sp>
        <p:nvSpPr>
          <p:cNvPr id="35" name="Oval 34"/>
          <p:cNvSpPr/>
          <p:nvPr/>
        </p:nvSpPr>
        <p:spPr>
          <a:xfrm>
            <a:off x="433612" y="914400"/>
            <a:ext cx="117747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Task2</a:t>
            </a:r>
            <a:endParaRPr lang="en-IN" b="1" dirty="0"/>
          </a:p>
        </p:txBody>
      </p:sp>
      <p:sp>
        <p:nvSpPr>
          <p:cNvPr id="36" name="Oval 35"/>
          <p:cNvSpPr/>
          <p:nvPr/>
        </p:nvSpPr>
        <p:spPr>
          <a:xfrm>
            <a:off x="1718131" y="914400"/>
            <a:ext cx="140879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 100</a:t>
            </a:r>
            <a:endParaRPr lang="en-IN" b="1" dirty="0"/>
          </a:p>
        </p:txBody>
      </p:sp>
      <p:sp>
        <p:nvSpPr>
          <p:cNvPr id="37" name="Oval 36"/>
          <p:cNvSpPr/>
          <p:nvPr/>
        </p:nvSpPr>
        <p:spPr>
          <a:xfrm>
            <a:off x="5296800" y="1159577"/>
            <a:ext cx="1048654" cy="54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Task2</a:t>
            </a:r>
            <a:endParaRPr lang="en-IN" b="1" dirty="0"/>
          </a:p>
        </p:txBody>
      </p:sp>
      <p:sp>
        <p:nvSpPr>
          <p:cNvPr id="38" name="Oval 37"/>
          <p:cNvSpPr/>
          <p:nvPr/>
        </p:nvSpPr>
        <p:spPr>
          <a:xfrm>
            <a:off x="5637892" y="1709838"/>
            <a:ext cx="1048654" cy="54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Task3</a:t>
            </a:r>
            <a:endParaRPr lang="en-IN" b="1" dirty="0"/>
          </a:p>
        </p:txBody>
      </p:sp>
      <p:sp>
        <p:nvSpPr>
          <p:cNvPr id="50" name="Oval 49"/>
          <p:cNvSpPr/>
          <p:nvPr/>
        </p:nvSpPr>
        <p:spPr>
          <a:xfrm>
            <a:off x="6573152" y="1159577"/>
            <a:ext cx="1048654" cy="54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Task4</a:t>
            </a:r>
            <a:endParaRPr lang="en-IN" b="1" dirty="0"/>
          </a:p>
        </p:txBody>
      </p:sp>
      <p:sp>
        <p:nvSpPr>
          <p:cNvPr id="51" name="Oval 50"/>
          <p:cNvSpPr/>
          <p:nvPr/>
        </p:nvSpPr>
        <p:spPr>
          <a:xfrm>
            <a:off x="6730082" y="1784474"/>
            <a:ext cx="1330775" cy="54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Task300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3612" y="381000"/>
            <a:ext cx="24619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Volume</a:t>
            </a:r>
            <a:r>
              <a:rPr lang="en-US" b="1" baseline="-25000" dirty="0" err="1"/>
              <a:t>S</a:t>
            </a:r>
            <a:r>
              <a:rPr lang="en-US" b="1" baseline="-25000" dirty="0"/>
              <a:t>   </a:t>
            </a:r>
            <a:r>
              <a:rPr lang="en-US" b="1" dirty="0"/>
              <a:t>= 100</a:t>
            </a:r>
            <a:endParaRPr lang="en-IN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96423" y="533400"/>
            <a:ext cx="246198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Volume</a:t>
            </a:r>
            <a:r>
              <a:rPr lang="en-US" b="1" baseline="-25000" dirty="0" err="1"/>
              <a:t>L</a:t>
            </a:r>
            <a:r>
              <a:rPr lang="en-US" b="1" baseline="-25000" dirty="0"/>
              <a:t>   </a:t>
            </a:r>
            <a:r>
              <a:rPr lang="en-US" b="1" dirty="0"/>
              <a:t>= 300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3800" y="2362200"/>
            <a:ext cx="228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Volume</a:t>
            </a:r>
            <a:r>
              <a:rPr lang="en-US" sz="2000" b="1" baseline="-25000" dirty="0" err="1">
                <a:solidFill>
                  <a:srgbClr val="FF0000"/>
                </a:solidFill>
              </a:rPr>
              <a:t>L</a:t>
            </a:r>
            <a:r>
              <a:rPr lang="en-US" sz="2000" b="1" baseline="-25000" dirty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/ </a:t>
            </a:r>
            <a:r>
              <a:rPr lang="en-US" sz="2000" b="1" dirty="0" err="1">
                <a:solidFill>
                  <a:srgbClr val="FF0000"/>
                </a:solidFill>
              </a:rPr>
              <a:t>Volume</a:t>
            </a:r>
            <a:r>
              <a:rPr lang="en-US" sz="2000" b="1" baseline="-25000" dirty="0" err="1">
                <a:solidFill>
                  <a:srgbClr val="FF0000"/>
                </a:solidFill>
              </a:rPr>
              <a:t>S</a:t>
            </a:r>
            <a:r>
              <a:rPr lang="en-US" sz="2000" b="1" baseline="-25000" dirty="0">
                <a:solidFill>
                  <a:srgbClr val="FF0000"/>
                </a:solidFill>
              </a:rPr>
              <a:t>  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/>
      <p:bldP spid="14" grpId="0" animBg="1"/>
      <p:bldP spid="16" grpId="0"/>
      <p:bldP spid="18" grpId="0" animBg="1"/>
      <p:bldP spid="19" grpId="0" animBg="1"/>
      <p:bldP spid="20" grpId="0" animBg="1"/>
      <p:bldP spid="21" grpId="0"/>
      <p:bldP spid="27" grpId="0" animBg="1"/>
      <p:bldP spid="48" grpId="0"/>
      <p:bldP spid="35" grpId="0" animBg="1"/>
      <p:bldP spid="36" grpId="0" animBg="1"/>
      <p:bldP spid="37" grpId="0" animBg="1"/>
      <p:bldP spid="38" grpId="0" animBg="1"/>
      <p:bldP spid="50" grpId="0" animBg="1"/>
      <p:bldP spid="51" grpId="0" animBg="1"/>
      <p:bldP spid="3" grpId="0"/>
      <p:bldP spid="5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Scaleup</a:t>
            </a:r>
            <a:r>
              <a:rPr lang="en-US" dirty="0"/>
              <a:t> Curve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33665"/>
            <a:ext cx="4419599" cy="322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7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Database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  <a:p>
            <a:r>
              <a:rPr lang="en-US" dirty="0"/>
              <a:t>Shared Disk</a:t>
            </a:r>
          </a:p>
          <a:p>
            <a:r>
              <a:rPr lang="en-US" dirty="0"/>
              <a:t>Shared Nothing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0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Architecture</a:t>
            </a: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990600" y="1981200"/>
            <a:ext cx="13716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Processor1</a:t>
            </a:r>
            <a:endParaRPr lang="en-IN" dirty="0"/>
          </a:p>
        </p:txBody>
      </p:sp>
      <p:sp>
        <p:nvSpPr>
          <p:cNvPr id="5" name="Flowchart: Process 4"/>
          <p:cNvSpPr/>
          <p:nvPr/>
        </p:nvSpPr>
        <p:spPr>
          <a:xfrm>
            <a:off x="2971800" y="1946787"/>
            <a:ext cx="13716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Processor2</a:t>
            </a:r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5029200" y="1912374"/>
            <a:ext cx="13716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Processor3</a:t>
            </a:r>
            <a:endParaRPr lang="en-IN" dirty="0"/>
          </a:p>
        </p:txBody>
      </p:sp>
      <p:sp>
        <p:nvSpPr>
          <p:cNvPr id="7" name="Flowchart: Process 6"/>
          <p:cNvSpPr/>
          <p:nvPr/>
        </p:nvSpPr>
        <p:spPr>
          <a:xfrm>
            <a:off x="6934200" y="1912374"/>
            <a:ext cx="13716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Processor4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3200400"/>
            <a:ext cx="7315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Interconnection Network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90600" y="4419600"/>
            <a:ext cx="731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Shared Primary Memory</a:t>
            </a:r>
            <a:endParaRPr lang="en-IN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1028700" y="5593326"/>
            <a:ext cx="990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Disk1</a:t>
            </a:r>
            <a:endParaRPr lang="en-IN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162300" y="5637571"/>
            <a:ext cx="990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Disk2</a:t>
            </a:r>
            <a:endParaRPr lang="en-IN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5219700" y="5593326"/>
            <a:ext cx="990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Disk3</a:t>
            </a:r>
            <a:endParaRPr lang="en-IN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6934200" y="5593326"/>
            <a:ext cx="990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Disk4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1676400" y="28956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13355" y="28956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15000" y="2861187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20000" y="2846439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4191000"/>
            <a:ext cx="0" cy="2286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08439" y="4194687"/>
            <a:ext cx="0" cy="2286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15000" y="4194687"/>
            <a:ext cx="0" cy="2286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59329" y="4194687"/>
            <a:ext cx="0" cy="2286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24000" y="5257800"/>
            <a:ext cx="0" cy="3355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08439" y="5260258"/>
            <a:ext cx="0" cy="3355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80587" y="5275006"/>
            <a:ext cx="0" cy="3355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29500" y="5242437"/>
            <a:ext cx="0" cy="3355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0" y="2590800"/>
            <a:ext cx="8382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492500" y="2556387"/>
            <a:ext cx="8382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5562600" y="2521974"/>
            <a:ext cx="8382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467600" y="2518462"/>
            <a:ext cx="8382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96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Data Partitioning Strategy</a:t>
            </a:r>
          </a:p>
          <a:p>
            <a:r>
              <a:rPr lang="en-US" dirty="0"/>
              <a:t>Interquery and Intraquery Parallelism</a:t>
            </a:r>
          </a:p>
          <a:p>
            <a:r>
              <a:rPr lang="en-US" dirty="0"/>
              <a:t>Parallel Query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5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Multiple Processors share secondary disk storage and also share primary memory</a:t>
            </a:r>
          </a:p>
          <a:p>
            <a:pPr algn="just"/>
            <a:r>
              <a:rPr lang="en-US" dirty="0"/>
              <a:t>In a shared memory system multiple processors are attached to an interconnection network and can access a common region of the main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98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Shared Memory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Communication between Processors</a:t>
            </a:r>
          </a:p>
          <a:p>
            <a:r>
              <a:rPr lang="en-US" dirty="0"/>
              <a:t>A Processor can send messages to another Processor by using Memory Writes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774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Architecture is not scalable beyond 64 Processors </a:t>
            </a:r>
          </a:p>
          <a:p>
            <a:pPr algn="just"/>
            <a:r>
              <a:rPr lang="en-US" dirty="0"/>
              <a:t>Communication Network is a Bottleneck</a:t>
            </a:r>
          </a:p>
          <a:p>
            <a:pPr algn="just"/>
            <a:r>
              <a:rPr lang="en-US" dirty="0"/>
              <a:t>These Architectures have large memory caches at each processor. Maintaining Cache coherency becomes an increasing overhead.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78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Disk Architecture</a:t>
            </a:r>
            <a:endParaRPr lang="en-IN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Each Processor has a private main memory and access to all disks using a common interconnection network </a:t>
            </a:r>
          </a:p>
          <a:p>
            <a:pPr algn="just"/>
            <a:r>
              <a:rPr lang="en-US" dirty="0"/>
              <a:t>Multiple processors share secondary disk storage but each has their own primary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972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Disk Architecture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1028700" y="2895600"/>
            <a:ext cx="7315200" cy="3664360"/>
            <a:chOff x="990600" y="1912374"/>
            <a:chExt cx="7315200" cy="3664360"/>
          </a:xfrm>
        </p:grpSpPr>
        <p:sp>
          <p:nvSpPr>
            <p:cNvPr id="4" name="Flowchart: Process 3"/>
            <p:cNvSpPr/>
            <p:nvPr/>
          </p:nvSpPr>
          <p:spPr>
            <a:xfrm>
              <a:off x="990600" y="1981200"/>
              <a:ext cx="1371600" cy="914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Processor1</a:t>
              </a:r>
              <a:endParaRPr lang="en-IN" dirty="0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2971800" y="1946787"/>
              <a:ext cx="1371600" cy="914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Processor2</a:t>
              </a:r>
              <a:endParaRPr lang="en-IN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029200" y="1912374"/>
              <a:ext cx="1371600" cy="914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Processor3</a:t>
              </a:r>
              <a:endParaRPr lang="en-IN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6934200" y="1912374"/>
              <a:ext cx="1371600" cy="914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Processor4</a:t>
              </a:r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90600" y="3200400"/>
              <a:ext cx="73152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Interconnection Network</a:t>
              </a:r>
              <a:endParaRPr lang="en-IN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1028700" y="4541889"/>
              <a:ext cx="9906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Disk1</a:t>
              </a:r>
              <a:endParaRPr lang="en-IN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3162300" y="4586134"/>
              <a:ext cx="9906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Disk2</a:t>
              </a:r>
              <a:endParaRPr lang="en-IN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5219700" y="4541889"/>
              <a:ext cx="9906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Disk3</a:t>
              </a:r>
              <a:endParaRPr lang="en-IN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6934200" y="4541889"/>
              <a:ext cx="9906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Disk4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4" idx="2"/>
            </p:cNvCxnSpPr>
            <p:nvPr/>
          </p:nvCxnSpPr>
          <p:spPr>
            <a:xfrm>
              <a:off x="1676400" y="2895600"/>
              <a:ext cx="0" cy="3048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613355" y="2895600"/>
              <a:ext cx="0" cy="3048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715000" y="2861187"/>
              <a:ext cx="0" cy="3048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620000" y="2846439"/>
              <a:ext cx="0" cy="3048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24000" y="4206363"/>
              <a:ext cx="0" cy="335526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08439" y="4208821"/>
              <a:ext cx="0" cy="335526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680587" y="4223569"/>
              <a:ext cx="0" cy="335526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429500" y="4191000"/>
              <a:ext cx="0" cy="335526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>
            <a:stCxn id="32" idx="2"/>
            <a:endCxn id="4" idx="0"/>
          </p:cNvCxnSpPr>
          <p:nvPr/>
        </p:nvCxnSpPr>
        <p:spPr>
          <a:xfrm>
            <a:off x="1714500" y="2423649"/>
            <a:ext cx="0" cy="5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028700" y="1784552"/>
            <a:ext cx="1371600" cy="639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  <a:endParaRPr lang="en-IN" dirty="0"/>
          </a:p>
        </p:txBody>
      </p:sp>
      <p:cxnSp>
        <p:nvCxnSpPr>
          <p:cNvPr id="34" name="Straight Connector 33"/>
          <p:cNvCxnSpPr>
            <a:stCxn id="35" idx="2"/>
          </p:cNvCxnSpPr>
          <p:nvPr/>
        </p:nvCxnSpPr>
        <p:spPr>
          <a:xfrm>
            <a:off x="3695700" y="2423648"/>
            <a:ext cx="0" cy="5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009900" y="1784551"/>
            <a:ext cx="1371600" cy="639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  <a:endParaRPr lang="en-IN" dirty="0"/>
          </a:p>
        </p:txBody>
      </p:sp>
      <p:cxnSp>
        <p:nvCxnSpPr>
          <p:cNvPr id="36" name="Straight Connector 35"/>
          <p:cNvCxnSpPr>
            <a:stCxn id="37" idx="2"/>
          </p:cNvCxnSpPr>
          <p:nvPr/>
        </p:nvCxnSpPr>
        <p:spPr>
          <a:xfrm>
            <a:off x="5718687" y="2428562"/>
            <a:ext cx="0" cy="5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32887" y="1789465"/>
            <a:ext cx="1371600" cy="639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  <a:endParaRPr lang="en-IN" dirty="0"/>
          </a:p>
        </p:txBody>
      </p:sp>
      <p:cxnSp>
        <p:nvCxnSpPr>
          <p:cNvPr id="38" name="Straight Connector 37"/>
          <p:cNvCxnSpPr>
            <a:stCxn id="39" idx="2"/>
          </p:cNvCxnSpPr>
          <p:nvPr/>
        </p:nvCxnSpPr>
        <p:spPr>
          <a:xfrm>
            <a:off x="7658100" y="2413814"/>
            <a:ext cx="0" cy="5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972300" y="1774717"/>
            <a:ext cx="1371600" cy="639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877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Advantages/Disadvantages of Shared Disk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 – If a Processor fails other processors can take up its task since all processors can access all disks.</a:t>
            </a:r>
          </a:p>
          <a:p>
            <a:endParaRPr lang="en-US" dirty="0"/>
          </a:p>
          <a:p>
            <a:r>
              <a:rPr lang="en-US" dirty="0"/>
              <a:t>Disadvantages – As we scale up the communication network becomes a bottleneck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89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Shared Memory and Shared Disk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more Processors are added, the existing processors slow down because of increased memory contention and network bandwidth.</a:t>
            </a:r>
          </a:p>
          <a:p>
            <a:pPr algn="just"/>
            <a:r>
              <a:rPr lang="en-US" dirty="0"/>
              <a:t>A system with 1000 Processors is only 4% percent as effective as a single processor system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48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Nothing Architecture</a:t>
            </a:r>
            <a:endParaRPr lang="en-IN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Each processor has a local main memory and disk space. </a:t>
            </a:r>
          </a:p>
          <a:p>
            <a:pPr algn="just"/>
            <a:r>
              <a:rPr lang="en-US" dirty="0"/>
              <a:t>No two processors can access the same storage area.</a:t>
            </a:r>
          </a:p>
          <a:p>
            <a:pPr algn="just"/>
            <a:r>
              <a:rPr lang="en-US" dirty="0"/>
              <a:t>All communication between processors happen over a communication network.</a:t>
            </a:r>
          </a:p>
          <a:p>
            <a:pPr algn="just"/>
            <a:r>
              <a:rPr lang="en-US" dirty="0"/>
              <a:t>There is a homogeneity of nodes in a shared nothing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42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Nothing Architecture</a:t>
            </a: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1698516" y="4074238"/>
            <a:ext cx="1371600" cy="7557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5177913"/>
            <a:ext cx="7315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Interconnection Network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2384316" y="4846687"/>
            <a:ext cx="0" cy="3349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2" idx="2"/>
            <a:endCxn id="4" idx="0"/>
          </p:cNvCxnSpPr>
          <p:nvPr/>
        </p:nvCxnSpPr>
        <p:spPr>
          <a:xfrm>
            <a:off x="2384316" y="3505200"/>
            <a:ext cx="0" cy="56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698516" y="2870474"/>
            <a:ext cx="1371600" cy="634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  <a:endParaRPr lang="en-IN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1973208" y="1600200"/>
            <a:ext cx="822216" cy="8283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  <a:endParaRPr lang="en-IN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389232" y="2354823"/>
            <a:ext cx="0" cy="5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/>
          <p:cNvSpPr/>
          <p:nvPr/>
        </p:nvSpPr>
        <p:spPr>
          <a:xfrm>
            <a:off x="3554979" y="4152899"/>
            <a:ext cx="1371600" cy="7557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2</a:t>
            </a:r>
            <a:endParaRPr lang="en-IN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4240779" y="4925348"/>
            <a:ext cx="0" cy="3349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4" idx="2"/>
            <a:endCxn id="41" idx="0"/>
          </p:cNvCxnSpPr>
          <p:nvPr/>
        </p:nvCxnSpPr>
        <p:spPr>
          <a:xfrm>
            <a:off x="4240779" y="3583861"/>
            <a:ext cx="0" cy="56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554979" y="2949135"/>
            <a:ext cx="1371600" cy="634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  <a:endParaRPr lang="en-IN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3829671" y="1678861"/>
            <a:ext cx="822216" cy="8283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  <a:endParaRPr lang="en-IN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245695" y="2433484"/>
            <a:ext cx="0" cy="5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5211708" y="4152899"/>
            <a:ext cx="1371600" cy="7557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3</a:t>
            </a:r>
            <a:endParaRPr lang="en-IN" dirty="0"/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>
            <a:off x="5897508" y="4925348"/>
            <a:ext cx="0" cy="3349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0" idx="2"/>
            <a:endCxn id="47" idx="0"/>
          </p:cNvCxnSpPr>
          <p:nvPr/>
        </p:nvCxnSpPr>
        <p:spPr>
          <a:xfrm>
            <a:off x="5897508" y="3583861"/>
            <a:ext cx="0" cy="56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211708" y="2949135"/>
            <a:ext cx="1371600" cy="634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  <a:endParaRPr lang="en-IN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5486400" y="1678861"/>
            <a:ext cx="822216" cy="8283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3</a:t>
            </a:r>
            <a:endParaRPr lang="en-IN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902424" y="2433484"/>
            <a:ext cx="0" cy="5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6928048" y="4074238"/>
            <a:ext cx="1371600" cy="7557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4</a:t>
            </a:r>
            <a:endParaRPr lang="en-IN" dirty="0"/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7613848" y="4846687"/>
            <a:ext cx="0" cy="3349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6" idx="2"/>
            <a:endCxn id="53" idx="0"/>
          </p:cNvCxnSpPr>
          <p:nvPr/>
        </p:nvCxnSpPr>
        <p:spPr>
          <a:xfrm>
            <a:off x="7613848" y="3505200"/>
            <a:ext cx="0" cy="56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928048" y="2870474"/>
            <a:ext cx="1371600" cy="634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  <a:endParaRPr lang="en-IN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7202740" y="1600200"/>
            <a:ext cx="822216" cy="8283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4</a:t>
            </a:r>
            <a:endParaRPr lang="en-IN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618764" y="2354823"/>
            <a:ext cx="0" cy="5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3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Advantages/Disadvantages of Shared Nothing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network is used for non local disk access.</a:t>
            </a:r>
          </a:p>
          <a:p>
            <a:r>
              <a:rPr lang="en-US" dirty="0"/>
              <a:t>Each node functions as a server for the data </a:t>
            </a:r>
          </a:p>
          <a:p>
            <a:r>
              <a:rPr lang="en-US" b="1" dirty="0">
                <a:solidFill>
                  <a:srgbClr val="FF0000"/>
                </a:solidFill>
              </a:rPr>
              <a:t>Drawback</a:t>
            </a:r>
            <a:r>
              <a:rPr lang="en-US" dirty="0"/>
              <a:t> is that non local disk access is costly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93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Performance of 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Throughput</a:t>
            </a:r>
          </a:p>
          <a:p>
            <a:r>
              <a:rPr lang="en-IN" dirty="0"/>
              <a:t>The number of tasks that can be completed in  a given time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Response Time </a:t>
            </a:r>
          </a:p>
          <a:p>
            <a:r>
              <a:rPr lang="en-IN" dirty="0"/>
              <a:t>The amount of time it takes to complete a single task from the time it is submitted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3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632349" cy="590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946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71671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19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Parallelism is achieved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46571402"/>
              </p:ext>
            </p:extLst>
          </p:nvPr>
        </p:nvGraphicFramePr>
        <p:xfrm>
          <a:off x="533400" y="1397000"/>
          <a:ext cx="78486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736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Parallelism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I/O parallelism refers to reducing the time required to retrieve relations from disk by partitioning the relations on multiple disks.</a:t>
            </a:r>
          </a:p>
        </p:txBody>
      </p:sp>
    </p:spTree>
    <p:extLst>
      <p:ext uri="{BB962C8B-B14F-4D97-AF65-F5344CB8AC3E}">
        <p14:creationId xmlns:p14="http://schemas.microsoft.com/office/powerpoint/2010/main" val="1247211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64534"/>
              </p:ext>
            </p:extLst>
          </p:nvPr>
        </p:nvGraphicFramePr>
        <p:xfrm>
          <a:off x="1524000" y="1828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663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14364"/>
              </p:ext>
            </p:extLst>
          </p:nvPr>
        </p:nvGraphicFramePr>
        <p:xfrm>
          <a:off x="304800" y="41910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97000"/>
              </p:ext>
            </p:extLst>
          </p:nvPr>
        </p:nvGraphicFramePr>
        <p:xfrm>
          <a:off x="3124200" y="4876800"/>
          <a:ext cx="243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99799"/>
              </p:ext>
            </p:extLst>
          </p:nvPr>
        </p:nvGraphicFramePr>
        <p:xfrm>
          <a:off x="6248400" y="41148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47340"/>
              </p:ext>
            </p:extLst>
          </p:nvPr>
        </p:nvGraphicFramePr>
        <p:xfrm>
          <a:off x="3200400" y="1219200"/>
          <a:ext cx="2819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Id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Branch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Mumbai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Chris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Mumbai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Jeff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Rahul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3320039">
            <a:off x="2971800" y="3508737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 rot="18632789">
            <a:off x="5736835" y="3524681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4249277" y="397586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34297" y="53432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525377" y="6400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2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53432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64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Partitioning Strategies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 Partitioning</a:t>
            </a:r>
          </a:p>
          <a:p>
            <a:r>
              <a:rPr lang="en-US" dirty="0"/>
              <a:t>List Partitioning</a:t>
            </a:r>
          </a:p>
          <a:p>
            <a:r>
              <a:rPr lang="en-US" dirty="0"/>
              <a:t>Hash Partitioning</a:t>
            </a:r>
          </a:p>
          <a:p>
            <a:r>
              <a:rPr lang="en-US" dirty="0"/>
              <a:t>Range Partitioning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15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Round Robin Partitioning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This strategy scans the relation in any order and sends the </a:t>
            </a:r>
            <a:r>
              <a:rPr lang="en-IN" dirty="0" err="1"/>
              <a:t>ith</a:t>
            </a:r>
            <a:r>
              <a:rPr lang="en-IN" dirty="0"/>
              <a:t> tuple to disk number Di mod n. </a:t>
            </a:r>
          </a:p>
          <a:p>
            <a:pPr algn="just"/>
            <a:r>
              <a:rPr lang="en-IN" dirty="0"/>
              <a:t>The round-robin scheme ensures an even distribution of tuples across disks; that is, each disk has approximately the same number of tuples as the others.</a:t>
            </a:r>
          </a:p>
        </p:txBody>
      </p:sp>
    </p:spTree>
    <p:extLst>
      <p:ext uri="{BB962C8B-B14F-4D97-AF65-F5344CB8AC3E}">
        <p14:creationId xmlns:p14="http://schemas.microsoft.com/office/powerpoint/2010/main" val="1171023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Partitioning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37162"/>
              </p:ext>
            </p:extLst>
          </p:nvPr>
        </p:nvGraphicFramePr>
        <p:xfrm>
          <a:off x="304800" y="41910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17206"/>
              </p:ext>
            </p:extLst>
          </p:nvPr>
        </p:nvGraphicFramePr>
        <p:xfrm>
          <a:off x="3124200" y="4876800"/>
          <a:ext cx="243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Rahul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7203"/>
              </p:ext>
            </p:extLst>
          </p:nvPr>
        </p:nvGraphicFramePr>
        <p:xfrm>
          <a:off x="6248400" y="41148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06032"/>
              </p:ext>
            </p:extLst>
          </p:nvPr>
        </p:nvGraphicFramePr>
        <p:xfrm>
          <a:off x="3200400" y="1219200"/>
          <a:ext cx="2819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Id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Branch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Rahul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3320039">
            <a:off x="2971800" y="3508737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 rot="18632789">
            <a:off x="5736835" y="3524681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4249277" y="397586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34297" y="53432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525377" y="6400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53432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– record number</a:t>
            </a:r>
          </a:p>
          <a:p>
            <a:r>
              <a:rPr lang="en-US" dirty="0"/>
              <a:t>n – number disks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mod n  is used for splitting records</a:t>
            </a:r>
          </a:p>
          <a:p>
            <a:endParaRPr lang="en-IN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85655"/>
              </p:ext>
            </p:extLst>
          </p:nvPr>
        </p:nvGraphicFramePr>
        <p:xfrm>
          <a:off x="7317083" y="1447800"/>
          <a:ext cx="990600" cy="2135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12">
                <a:tc>
                  <a:txBody>
                    <a:bodyPr/>
                    <a:lstStyle/>
                    <a:p>
                      <a:r>
                        <a:rPr lang="en-US" sz="1200" dirty="0"/>
                        <a:t>1 mod 3=1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969">
                <a:tc>
                  <a:txBody>
                    <a:bodyPr/>
                    <a:lstStyle/>
                    <a:p>
                      <a:r>
                        <a:rPr lang="en-US" sz="1200" dirty="0"/>
                        <a:t>2 mod 3=2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969">
                <a:tc>
                  <a:txBody>
                    <a:bodyPr/>
                    <a:lstStyle/>
                    <a:p>
                      <a:r>
                        <a:rPr lang="en-US" sz="1200" dirty="0"/>
                        <a:t>3 mod 3=0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969">
                <a:tc>
                  <a:txBody>
                    <a:bodyPr/>
                    <a:lstStyle/>
                    <a:p>
                      <a:r>
                        <a:rPr lang="en-US" sz="1200" dirty="0"/>
                        <a:t>4 mod 3 =1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969">
                <a:tc>
                  <a:txBody>
                    <a:bodyPr/>
                    <a:lstStyle/>
                    <a:p>
                      <a:r>
                        <a:rPr lang="en-US" sz="1200" dirty="0"/>
                        <a:t>5 mod 3 = 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969">
                <a:tc>
                  <a:txBody>
                    <a:bodyPr/>
                    <a:lstStyle/>
                    <a:p>
                      <a:r>
                        <a:rPr lang="en-US" sz="1200" dirty="0"/>
                        <a:t>6 mod 3 = 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969">
                <a:tc>
                  <a:txBody>
                    <a:bodyPr/>
                    <a:lstStyle/>
                    <a:p>
                      <a:r>
                        <a:rPr lang="en-US" sz="1200" dirty="0"/>
                        <a:t>7 mod 3 = 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suitable for full table scans</a:t>
            </a:r>
          </a:p>
          <a:p>
            <a:r>
              <a:rPr lang="en-US" dirty="0"/>
              <a:t>Not suitable for point queries or range queries.</a:t>
            </a:r>
          </a:p>
          <a:p>
            <a:r>
              <a:rPr lang="en-US" dirty="0"/>
              <a:t>   </a:t>
            </a:r>
            <a:r>
              <a:rPr lang="en-US" sz="2800" dirty="0"/>
              <a:t> Select * from employee where name=‘</a:t>
            </a:r>
            <a:r>
              <a:rPr lang="en-US" sz="2800" dirty="0" err="1"/>
              <a:t>sam</a:t>
            </a:r>
            <a:r>
              <a:rPr lang="en-US" sz="2800" dirty="0"/>
              <a:t>’;</a:t>
            </a:r>
          </a:p>
          <a:p>
            <a:r>
              <a:rPr lang="en-US" sz="2800" dirty="0"/>
              <a:t>    Select * from employee where id between 3   </a:t>
            </a:r>
          </a:p>
          <a:p>
            <a:pPr marL="0" indent="0">
              <a:buNone/>
            </a:pPr>
            <a:r>
              <a:rPr lang="en-US" sz="2800" dirty="0"/>
              <a:t>         and 5;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76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Processor, Single Disk Systems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804470" y="2539181"/>
            <a:ext cx="14749" cy="432619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Callout 2"/>
          <p:cNvSpPr/>
          <p:nvPr/>
        </p:nvSpPr>
        <p:spPr>
          <a:xfrm>
            <a:off x="381000" y="1700981"/>
            <a:ext cx="1066800" cy="813619"/>
          </a:xfrm>
          <a:prstGeom prst="cloudCallout">
            <a:avLst>
              <a:gd name="adj1" fmla="val 184609"/>
              <a:gd name="adj2" fmla="val 48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10" name="Cloud Callout 9"/>
          <p:cNvSpPr/>
          <p:nvPr/>
        </p:nvSpPr>
        <p:spPr>
          <a:xfrm>
            <a:off x="138354" y="990600"/>
            <a:ext cx="2862943" cy="4154129"/>
          </a:xfrm>
          <a:prstGeom prst="cloudCallout">
            <a:avLst>
              <a:gd name="adj1" fmla="val 81187"/>
              <a:gd name="adj2" fmla="val 321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</a:t>
            </a:r>
            <a:endParaRPr lang="en-IN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74773" y="1219200"/>
            <a:ext cx="3352800" cy="5181600"/>
            <a:chOff x="3001297" y="1447800"/>
            <a:chExt cx="3352800" cy="5181600"/>
          </a:xfrm>
        </p:grpSpPr>
        <p:sp>
          <p:nvSpPr>
            <p:cNvPr id="7" name="Flowchart: Process 6"/>
            <p:cNvSpPr/>
            <p:nvPr/>
          </p:nvSpPr>
          <p:spPr>
            <a:xfrm>
              <a:off x="3001297" y="1447800"/>
              <a:ext cx="3352800" cy="5181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49894" y="1700981"/>
              <a:ext cx="2362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Memory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4643" y="3200400"/>
              <a:ext cx="2362200" cy="1044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</a:t>
              </a:r>
              <a:endParaRPr lang="en-IN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3822291" y="4712110"/>
              <a:ext cx="16764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Disk</a:t>
              </a:r>
              <a:endParaRPr lang="en-IN" dirty="0"/>
            </a:p>
          </p:txBody>
        </p:sp>
        <p:cxnSp>
          <p:nvCxnSpPr>
            <p:cNvPr id="13" name="Straight Arrow Connector 12"/>
            <p:cNvCxnSpPr>
              <a:stCxn id="5" idx="2"/>
              <a:endCxn id="6" idx="1"/>
            </p:cNvCxnSpPr>
            <p:nvPr/>
          </p:nvCxnSpPr>
          <p:spPr>
            <a:xfrm>
              <a:off x="4645743" y="4245078"/>
              <a:ext cx="14748" cy="467032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705600" y="2234381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 and Response Time was not Satisfactory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922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List partitioning enables you to explicitly control how rows map to partitions by specifying a list of discrete values for the partitioning key in the description for each partition.</a:t>
            </a:r>
          </a:p>
          <a:p>
            <a:pPr algn="just"/>
            <a:r>
              <a:rPr lang="en-IN" dirty="0"/>
              <a:t>For a table with a Branch column as the partitioning key, the Tamilnadu partition might contain values Chennai and Vellore , the Maharashtra partition might contain Mumbai</a:t>
            </a:r>
          </a:p>
        </p:txBody>
      </p:sp>
    </p:spTree>
    <p:extLst>
      <p:ext uri="{BB962C8B-B14F-4D97-AF65-F5344CB8AC3E}">
        <p14:creationId xmlns:p14="http://schemas.microsoft.com/office/powerpoint/2010/main" val="3087458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Partitioning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99126"/>
              </p:ext>
            </p:extLst>
          </p:nvPr>
        </p:nvGraphicFramePr>
        <p:xfrm>
          <a:off x="304800" y="41910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Rahul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Chennai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35152"/>
              </p:ext>
            </p:extLst>
          </p:nvPr>
        </p:nvGraphicFramePr>
        <p:xfrm>
          <a:off x="6248400" y="41148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73293"/>
              </p:ext>
            </p:extLst>
          </p:nvPr>
        </p:nvGraphicFramePr>
        <p:xfrm>
          <a:off x="3200400" y="1219200"/>
          <a:ext cx="2819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Id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Branch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Mumbai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Chris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Mumbai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Jeff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Rahul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3320039">
            <a:off x="2971800" y="3508737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 rot="18632789">
            <a:off x="5736835" y="3524681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57200" y="61712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53432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9774" y="36934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Tamilnadu</a:t>
            </a:r>
            <a:r>
              <a:rPr lang="en-US" dirty="0"/>
              <a:t> Partition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311735" y="366121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Maharashtra Partition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1295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Key - Branch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3797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4" grpId="0"/>
      <p:bldP spid="4" grpId="0"/>
      <p:bldP spid="15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Implementation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create table </a:t>
            </a:r>
            <a:r>
              <a:rPr lang="en-IN" dirty="0" err="1"/>
              <a:t>employee_branch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id </a:t>
            </a:r>
            <a:r>
              <a:rPr lang="en-IN" dirty="0" err="1"/>
              <a:t>number,name</a:t>
            </a:r>
            <a:r>
              <a:rPr lang="en-IN" dirty="0"/>
              <a:t> varchar2(10),</a:t>
            </a:r>
          </a:p>
          <a:p>
            <a:pPr marL="0" indent="0">
              <a:buNone/>
            </a:pPr>
            <a:r>
              <a:rPr lang="en-IN" dirty="0"/>
              <a:t>branch varchar2(10), income number)</a:t>
            </a:r>
          </a:p>
          <a:p>
            <a:pPr marL="0" indent="0">
              <a:buNone/>
            </a:pPr>
            <a:r>
              <a:rPr lang="en-IN" dirty="0"/>
              <a:t>partition by list(branch)</a:t>
            </a:r>
          </a:p>
          <a:p>
            <a:pPr marL="0" indent="0">
              <a:buNone/>
            </a:pP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partition Tamilnadu</a:t>
            </a:r>
          </a:p>
          <a:p>
            <a:pPr marL="0" indent="0">
              <a:buNone/>
            </a:pPr>
            <a:r>
              <a:rPr lang="en-IN" dirty="0"/>
              <a:t> values('</a:t>
            </a:r>
            <a:r>
              <a:rPr lang="en-IN" dirty="0" err="1"/>
              <a:t>chennai</a:t>
            </a:r>
            <a:r>
              <a:rPr lang="en-IN" dirty="0"/>
              <a:t>','</a:t>
            </a:r>
            <a:r>
              <a:rPr lang="en-IN" dirty="0" err="1"/>
              <a:t>vellore</a:t>
            </a:r>
            <a:r>
              <a:rPr lang="en-IN" dirty="0"/>
              <a:t>'),</a:t>
            </a:r>
          </a:p>
          <a:p>
            <a:pPr marL="0" indent="0">
              <a:buNone/>
            </a:pPr>
            <a:r>
              <a:rPr lang="en-IN" dirty="0"/>
              <a:t>partition Maharashtra</a:t>
            </a:r>
          </a:p>
          <a:p>
            <a:pPr marL="0" indent="0">
              <a:buNone/>
            </a:pPr>
            <a:r>
              <a:rPr lang="en-IN" dirty="0"/>
              <a:t>values('</a:t>
            </a:r>
            <a:r>
              <a:rPr lang="en-IN" dirty="0" err="1"/>
              <a:t>mumbai</a:t>
            </a:r>
            <a:r>
              <a:rPr lang="en-IN" dirty="0"/>
              <a:t>','</a:t>
            </a:r>
            <a:r>
              <a:rPr lang="en-IN" dirty="0" err="1"/>
              <a:t>pune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5382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/>
              <a:t>Lets insert some 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351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a user inserts a record with a branch that doesn’t match any partition?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 insert into </a:t>
            </a:r>
            <a:r>
              <a:rPr lang="en-IN" sz="2800" b="1" dirty="0" err="1"/>
              <a:t>employee_branch</a:t>
            </a:r>
            <a:r>
              <a:rPr lang="en-IN" sz="2800" b="1" dirty="0"/>
              <a:t> values(1,'sam','trichy',5000);</a:t>
            </a:r>
          </a:p>
        </p:txBody>
      </p:sp>
    </p:spTree>
    <p:extLst>
      <p:ext uri="{BB962C8B-B14F-4D97-AF65-F5344CB8AC3E}">
        <p14:creationId xmlns:p14="http://schemas.microsoft.com/office/powerpoint/2010/main" val="2621738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Key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SQL&gt; insert into </a:t>
            </a:r>
            <a:r>
              <a:rPr lang="en-IN" dirty="0" err="1"/>
              <a:t>employee_branch</a:t>
            </a:r>
            <a:r>
              <a:rPr lang="en-IN" dirty="0"/>
              <a:t> values(1,'sam','trichy',5000);</a:t>
            </a:r>
          </a:p>
          <a:p>
            <a:pPr marL="0" indent="0">
              <a:buNone/>
            </a:pPr>
            <a:r>
              <a:rPr lang="en-IN" dirty="0"/>
              <a:t>insert into </a:t>
            </a:r>
            <a:r>
              <a:rPr lang="en-IN" dirty="0" err="1"/>
              <a:t>employee_branch</a:t>
            </a:r>
            <a:r>
              <a:rPr lang="en-IN" dirty="0"/>
              <a:t> values(1,'sam','trichy',5000)</a:t>
            </a:r>
          </a:p>
          <a:p>
            <a:pPr marL="0" indent="0">
              <a:buNone/>
            </a:pPr>
            <a:r>
              <a:rPr lang="en-IN" dirty="0"/>
              <a:t>            *</a:t>
            </a:r>
          </a:p>
          <a:p>
            <a:pPr marL="0" indent="0">
              <a:buNone/>
            </a:pPr>
            <a:r>
              <a:rPr lang="en-IN" dirty="0"/>
              <a:t>ERROR at line 1:</a:t>
            </a:r>
          </a:p>
          <a:p>
            <a:pPr marL="0" indent="0">
              <a:buNone/>
            </a:pPr>
            <a:r>
              <a:rPr lang="en-IN" dirty="0"/>
              <a:t>ORA-14400: inserted partition key does not map to any partition</a:t>
            </a:r>
          </a:p>
        </p:txBody>
      </p:sp>
    </p:spTree>
    <p:extLst>
      <p:ext uri="{BB962C8B-B14F-4D97-AF65-F5344CB8AC3E}">
        <p14:creationId xmlns:p14="http://schemas.microsoft.com/office/powerpoint/2010/main" val="667635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DEFAULT partition enables you to avoid specifying all possible values for a list-partitioned table by </a:t>
            </a:r>
            <a:r>
              <a:rPr lang="en-IN" b="1" dirty="0">
                <a:solidFill>
                  <a:srgbClr val="FF0000"/>
                </a:solidFill>
              </a:rPr>
              <a:t>using a default partition, so that all rows that do not map to any other partition do not generate an error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961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Partition Oracle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create table employee_branch1(</a:t>
            </a:r>
          </a:p>
          <a:p>
            <a:pPr marL="0" indent="0">
              <a:buNone/>
            </a:pPr>
            <a:r>
              <a:rPr lang="en-IN" dirty="0"/>
              <a:t>id number,</a:t>
            </a:r>
          </a:p>
          <a:p>
            <a:pPr marL="0" indent="0">
              <a:buNone/>
            </a:pPr>
            <a:r>
              <a:rPr lang="en-IN" dirty="0"/>
              <a:t>name varchar2(10),</a:t>
            </a:r>
          </a:p>
          <a:p>
            <a:pPr marL="0" indent="0">
              <a:buNone/>
            </a:pPr>
            <a:r>
              <a:rPr lang="en-IN" dirty="0"/>
              <a:t>branch varchar2(10),</a:t>
            </a:r>
          </a:p>
          <a:p>
            <a:pPr marL="0" indent="0">
              <a:buNone/>
            </a:pPr>
            <a:r>
              <a:rPr lang="en-IN" dirty="0"/>
              <a:t>income number)</a:t>
            </a:r>
          </a:p>
          <a:p>
            <a:pPr marL="0" indent="0">
              <a:buNone/>
            </a:pPr>
            <a:r>
              <a:rPr lang="en-IN" dirty="0"/>
              <a:t>partition by list(branch)</a:t>
            </a:r>
          </a:p>
          <a:p>
            <a:pPr marL="0" indent="0">
              <a:buNone/>
            </a:pP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partition Tamilnadu</a:t>
            </a:r>
          </a:p>
          <a:p>
            <a:pPr marL="0" indent="0">
              <a:buNone/>
            </a:pPr>
            <a:r>
              <a:rPr lang="en-IN" dirty="0"/>
              <a:t>   values ('</a:t>
            </a:r>
            <a:r>
              <a:rPr lang="en-IN" dirty="0" err="1"/>
              <a:t>vellore</a:t>
            </a:r>
            <a:r>
              <a:rPr lang="en-IN" dirty="0"/>
              <a:t>','</a:t>
            </a:r>
            <a:r>
              <a:rPr lang="en-IN" dirty="0" err="1"/>
              <a:t>chennai</a:t>
            </a:r>
            <a:r>
              <a:rPr lang="en-IN" dirty="0"/>
              <a:t>'),</a:t>
            </a:r>
          </a:p>
          <a:p>
            <a:pPr marL="0" indent="0">
              <a:buNone/>
            </a:pPr>
            <a:r>
              <a:rPr lang="en-IN" dirty="0"/>
              <a:t>   partition Maharashtra</a:t>
            </a:r>
          </a:p>
          <a:p>
            <a:pPr marL="0" indent="0">
              <a:buNone/>
            </a:pPr>
            <a:r>
              <a:rPr lang="en-IN" dirty="0"/>
              <a:t>   values ('</a:t>
            </a:r>
            <a:r>
              <a:rPr lang="en-IN" dirty="0" err="1"/>
              <a:t>mumbai</a:t>
            </a:r>
            <a:r>
              <a:rPr lang="en-IN" dirty="0"/>
              <a:t>','</a:t>
            </a:r>
            <a:r>
              <a:rPr lang="en-IN" dirty="0" err="1"/>
              <a:t>pune</a:t>
            </a:r>
            <a:r>
              <a:rPr lang="en-IN" dirty="0"/>
              <a:t>'),</a:t>
            </a:r>
          </a:p>
          <a:p>
            <a:pPr marL="0" indent="0">
              <a:buNone/>
            </a:pPr>
            <a:r>
              <a:rPr lang="en-IN" dirty="0"/>
              <a:t>   partition </a:t>
            </a:r>
            <a:r>
              <a:rPr lang="en-IN" dirty="0" err="1"/>
              <a:t>unknown_branch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values (default)</a:t>
            </a:r>
          </a:p>
          <a:p>
            <a:pPr marL="0" indent="0">
              <a:buNone/>
            </a:pP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326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SQL&gt; insert into employee_branch1 values(123,'sam','vellore',5000);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row created.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SQL&gt; insert into employee_branch1 values(123,'sam','trichy',5000);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row created.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474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data from a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SELECT  &lt;</a:t>
            </a:r>
            <a:r>
              <a:rPr lang="en-IN" b="1" dirty="0" err="1"/>
              <a:t>column_name_list</a:t>
            </a:r>
            <a:r>
              <a:rPr lang="en-IN" b="1" dirty="0"/>
              <a:t>&gt;  FROM &lt;</a:t>
            </a:r>
            <a:r>
              <a:rPr lang="en-IN" b="1" dirty="0" err="1"/>
              <a:t>table_name</a:t>
            </a:r>
            <a:r>
              <a:rPr lang="en-IN" b="1" dirty="0"/>
              <a:t>&gt; PARTITION (&lt;</a:t>
            </a:r>
            <a:r>
              <a:rPr lang="en-IN" b="1" dirty="0" err="1"/>
              <a:t>partition_name</a:t>
            </a:r>
            <a:r>
              <a:rPr lang="en-IN" b="1" dirty="0"/>
              <a:t>&gt;);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SQL&gt; select * from </a:t>
            </a:r>
            <a:r>
              <a:rPr lang="en-IN" dirty="0" err="1"/>
              <a:t>employee_branch</a:t>
            </a:r>
            <a:r>
              <a:rPr lang="en-IN" dirty="0"/>
              <a:t> partition (Tamilnadu);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ID NAME       BRANCH         INCOME</a:t>
            </a:r>
          </a:p>
          <a:p>
            <a:pPr marL="0" indent="0">
              <a:buNone/>
            </a:pPr>
            <a:r>
              <a:rPr lang="en-IN" dirty="0"/>
              <a:t>---------- ---------- ---------- ----------</a:t>
            </a:r>
          </a:p>
          <a:p>
            <a:pPr marL="0" indent="0">
              <a:buNone/>
            </a:pPr>
            <a:r>
              <a:rPr lang="en-IN" dirty="0"/>
              <a:t>         1 </a:t>
            </a:r>
            <a:r>
              <a:rPr lang="en-IN" dirty="0" err="1"/>
              <a:t>sam</a:t>
            </a:r>
            <a:r>
              <a:rPr lang="en-IN" dirty="0"/>
              <a:t>        </a:t>
            </a:r>
            <a:r>
              <a:rPr lang="en-IN" dirty="0" err="1"/>
              <a:t>vellore</a:t>
            </a:r>
            <a:r>
              <a:rPr lang="en-IN" dirty="0"/>
              <a:t>          5000</a:t>
            </a:r>
          </a:p>
          <a:p>
            <a:pPr marL="0" indent="0">
              <a:buNone/>
            </a:pPr>
            <a:r>
              <a:rPr lang="en-IN" dirty="0"/>
              <a:t>         2 ram        </a:t>
            </a:r>
            <a:r>
              <a:rPr lang="en-IN" dirty="0" err="1"/>
              <a:t>chennai</a:t>
            </a:r>
            <a:r>
              <a:rPr lang="en-IN" dirty="0"/>
              <a:t>         20000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SQL&gt; select * from </a:t>
            </a:r>
            <a:r>
              <a:rPr lang="en-IN" dirty="0" err="1"/>
              <a:t>employee_branch</a:t>
            </a:r>
            <a:r>
              <a:rPr lang="en-IN" dirty="0"/>
              <a:t> partition (Maharashtra);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ID NAME       BRANCH         INCOME</a:t>
            </a:r>
          </a:p>
          <a:p>
            <a:pPr marL="0" indent="0">
              <a:buNone/>
            </a:pPr>
            <a:r>
              <a:rPr lang="en-IN" dirty="0"/>
              <a:t>---------- ---------- ---------- ----------</a:t>
            </a:r>
          </a:p>
          <a:p>
            <a:pPr marL="0" indent="0">
              <a:buNone/>
            </a:pPr>
            <a:r>
              <a:rPr lang="en-IN" dirty="0"/>
              <a:t>         3 </a:t>
            </a:r>
            <a:r>
              <a:rPr lang="en-IN" dirty="0" err="1"/>
              <a:t>rahul</a:t>
            </a:r>
            <a:r>
              <a:rPr lang="en-IN" dirty="0"/>
              <a:t>      </a:t>
            </a:r>
            <a:r>
              <a:rPr lang="en-IN" dirty="0" err="1"/>
              <a:t>mumbai</a:t>
            </a:r>
            <a:r>
              <a:rPr lang="en-IN" dirty="0"/>
              <a:t>          60000</a:t>
            </a:r>
          </a:p>
        </p:txBody>
      </p:sp>
    </p:spTree>
    <p:extLst>
      <p:ext uri="{BB962C8B-B14F-4D97-AF65-F5344CB8AC3E}">
        <p14:creationId xmlns:p14="http://schemas.microsoft.com/office/powerpoint/2010/main" val="35709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Single Processor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Growth of the internet lead to Millions of users accessing websites and increased data collection from users </a:t>
            </a:r>
          </a:p>
          <a:p>
            <a:pPr algn="just"/>
            <a:r>
              <a:rPr lang="en-US" dirty="0"/>
              <a:t>Such huge data running in terabytes are used for data analytics and decision support.</a:t>
            </a:r>
          </a:p>
          <a:p>
            <a:pPr algn="just"/>
            <a:r>
              <a:rPr lang="en-US" dirty="0"/>
              <a:t>Single processor systems cannot efficiently handle decision support queries on huge data.</a:t>
            </a:r>
          </a:p>
          <a:p>
            <a:pPr algn="just"/>
            <a:r>
              <a:rPr lang="en-US" dirty="0"/>
              <a:t>Single processor systems cannot efficiently handle large number of concurrent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2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Partitioning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Hash partitioning maps data to partitions based on a hashing algorithm that applies to the partitioning key that you identify. </a:t>
            </a:r>
          </a:p>
          <a:p>
            <a:pPr algn="just"/>
            <a:r>
              <a:rPr lang="en-IN" dirty="0"/>
              <a:t>The hashing algorithm evenly distributes rows among partitions, giving partitions approximately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3606874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EFCC0-C6ED-888F-E7B3-C2423EC8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0CBA61-E47B-6B45-DBF0-2A9EFD07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For example, consider the following table;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	EMPLOYEE(</a:t>
            </a:r>
            <a:r>
              <a:rPr lang="en-IN" b="1" dirty="0" err="1"/>
              <a:t>ENo</a:t>
            </a:r>
            <a:r>
              <a:rPr lang="en-IN" b="1" dirty="0"/>
              <a:t>, </a:t>
            </a:r>
            <a:r>
              <a:rPr lang="en-IN" b="1" dirty="0" err="1"/>
              <a:t>EName</a:t>
            </a:r>
            <a:r>
              <a:rPr lang="en-IN" b="1" dirty="0"/>
              <a:t>, </a:t>
            </a:r>
            <a:r>
              <a:rPr lang="en-IN" b="1" dirty="0" err="1"/>
              <a:t>DeptNo</a:t>
            </a:r>
            <a:r>
              <a:rPr lang="en-IN" b="1" dirty="0"/>
              <a:t>, Salary, Age)</a:t>
            </a:r>
            <a:endParaRPr lang="en-US" dirty="0"/>
          </a:p>
          <a:p>
            <a:endParaRPr lang="en-IN" dirty="0"/>
          </a:p>
          <a:p>
            <a:r>
              <a:rPr lang="en-IN" dirty="0"/>
              <a:t>If we choose </a:t>
            </a:r>
            <a:r>
              <a:rPr lang="en-IN" dirty="0" err="1"/>
              <a:t>DeptNo</a:t>
            </a:r>
            <a:r>
              <a:rPr lang="en-IN" dirty="0"/>
              <a:t> attribute as the partitioning attribute and if we have 10 disks to distribute the data, then the following would be a hash function;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		h(</a:t>
            </a:r>
            <a:r>
              <a:rPr lang="en-IN" b="1" dirty="0" err="1"/>
              <a:t>DeptNo</a:t>
            </a:r>
            <a:r>
              <a:rPr lang="en-IN" b="1" dirty="0"/>
              <a:t>) = </a:t>
            </a:r>
            <a:r>
              <a:rPr lang="en-IN" b="1" dirty="0" err="1"/>
              <a:t>DeptNo</a:t>
            </a:r>
            <a:r>
              <a:rPr lang="en-IN" b="1" dirty="0"/>
              <a:t> mod 10</a:t>
            </a:r>
            <a:endParaRPr lang="en-US" dirty="0"/>
          </a:p>
          <a:p>
            <a:endParaRPr lang="en-IN" dirty="0"/>
          </a:p>
          <a:p>
            <a:r>
              <a:rPr lang="en-IN" dirty="0"/>
              <a:t>If we have 10 departments, then according to the hash function, all the employees of department 1 will go into disk 1, department 2 to disk 2 and so on.</a:t>
            </a:r>
            <a:endParaRPr lang="en-US" dirty="0"/>
          </a:p>
          <a:p>
            <a:r>
              <a:rPr lang="en-IN" dirty="0"/>
              <a:t> As another example, if we choose the </a:t>
            </a:r>
            <a:r>
              <a:rPr lang="en-IN" dirty="0" err="1"/>
              <a:t>EName</a:t>
            </a:r>
            <a:r>
              <a:rPr lang="en-IN" dirty="0"/>
              <a:t> of the employees as partitioning attribute, then we could have the following hash function;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b="1" dirty="0"/>
              <a:t>	h(</a:t>
            </a:r>
            <a:r>
              <a:rPr lang="en-IN" b="1" dirty="0" err="1"/>
              <a:t>EName</a:t>
            </a:r>
            <a:r>
              <a:rPr lang="en-IN" b="1" dirty="0"/>
              <a:t>) = (Sum of ASCII value of every character in the name) mod n</a:t>
            </a:r>
            <a:r>
              <a:rPr lang="en-IN" dirty="0"/>
              <a:t>,</a:t>
            </a:r>
            <a:endParaRPr lang="en-US" dirty="0"/>
          </a:p>
          <a:p>
            <a:endParaRPr lang="en-IN" dirty="0"/>
          </a:p>
          <a:p>
            <a:r>
              <a:rPr lang="en-IN" dirty="0"/>
              <a:t>where n is the number of disks/partitions needed.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349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6019800" y="1828800"/>
            <a:ext cx="19812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  <a:endParaRPr lang="en-IN" dirty="0"/>
          </a:p>
        </p:txBody>
      </p:sp>
      <p:sp>
        <p:nvSpPr>
          <p:cNvPr id="5" name="Flowchart: Process 4"/>
          <p:cNvSpPr/>
          <p:nvPr/>
        </p:nvSpPr>
        <p:spPr>
          <a:xfrm>
            <a:off x="6019800" y="3505200"/>
            <a:ext cx="19812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6019800" y="5105400"/>
            <a:ext cx="19812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3</a:t>
            </a:r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514600" y="3276600"/>
            <a:ext cx="1981200" cy="1295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0829" y="36011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</a:t>
            </a:r>
          </a:p>
          <a:p>
            <a:r>
              <a:rPr lang="en-US" dirty="0"/>
              <a:t>Key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1828800" y="3733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4800600" y="384106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19516648">
            <a:off x="4686300" y="2438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2200597">
            <a:off x="4738914" y="530337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65829" y="28633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key Mod 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9174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Partitioning - oracle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create table employee_branch1(</a:t>
            </a:r>
          </a:p>
          <a:p>
            <a:pPr marL="0" indent="0">
              <a:buNone/>
            </a:pPr>
            <a:r>
              <a:rPr lang="en-IN" dirty="0"/>
              <a:t>id number,</a:t>
            </a:r>
          </a:p>
          <a:p>
            <a:pPr marL="0" indent="0">
              <a:buNone/>
            </a:pPr>
            <a:r>
              <a:rPr lang="en-IN" dirty="0"/>
              <a:t>name varchar2(10),</a:t>
            </a:r>
          </a:p>
          <a:p>
            <a:pPr marL="0" indent="0">
              <a:buNone/>
            </a:pPr>
            <a:r>
              <a:rPr lang="en-IN" dirty="0"/>
              <a:t>branch varchar2(10),</a:t>
            </a:r>
          </a:p>
          <a:p>
            <a:pPr marL="0" indent="0">
              <a:buNone/>
            </a:pPr>
            <a:r>
              <a:rPr lang="en-IN" dirty="0"/>
              <a:t>income number)</a:t>
            </a:r>
          </a:p>
          <a:p>
            <a:pPr marL="0" indent="0">
              <a:buNone/>
            </a:pPr>
            <a:r>
              <a:rPr lang="en-IN" dirty="0"/>
              <a:t>partition by hash(id)</a:t>
            </a:r>
          </a:p>
          <a:p>
            <a:pPr marL="0" indent="0">
              <a:buNone/>
            </a:pP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partition p1,</a:t>
            </a:r>
          </a:p>
          <a:p>
            <a:pPr marL="0" indent="0">
              <a:buNone/>
            </a:pPr>
            <a:r>
              <a:rPr lang="en-IN" dirty="0"/>
              <a:t>partition p2,</a:t>
            </a:r>
          </a:p>
          <a:p>
            <a:pPr marL="0" indent="0">
              <a:buNone/>
            </a:pPr>
            <a:r>
              <a:rPr lang="en-IN" dirty="0"/>
              <a:t>partition p3);</a:t>
            </a:r>
          </a:p>
        </p:txBody>
      </p:sp>
    </p:spTree>
    <p:extLst>
      <p:ext uri="{BB962C8B-B14F-4D97-AF65-F5344CB8AC3E}">
        <p14:creationId xmlns:p14="http://schemas.microsoft.com/office/powerpoint/2010/main" val="433058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some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SQL&gt; insert into employee_branch1 values(1,'sam','vellore',2000);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row created.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SQL&gt; insert into employee_branch1 values(2,'ram','chennai',3000);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row created.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SQL&gt; insert into employee_branch1 values(3,'tom','mumbai',4000);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row created.</a:t>
            </a:r>
          </a:p>
        </p:txBody>
      </p:sp>
    </p:spTree>
    <p:extLst>
      <p:ext uri="{BB962C8B-B14F-4D97-AF65-F5344CB8AC3E}">
        <p14:creationId xmlns:p14="http://schemas.microsoft.com/office/powerpoint/2010/main" val="530517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Range partitioning strategy partitions the data based on the partitioning attributes values. </a:t>
            </a:r>
          </a:p>
          <a:p>
            <a:pPr marL="0" indent="0">
              <a:buNone/>
            </a:pPr>
            <a:r>
              <a:rPr lang="en-IN" dirty="0"/>
              <a:t>We need to find set of range vectors on which we are about to partition. </a:t>
            </a:r>
          </a:p>
          <a:p>
            <a:pPr marL="0" indent="0">
              <a:buNone/>
            </a:pPr>
            <a:r>
              <a:rPr lang="en-IN" dirty="0"/>
              <a:t>For example, the records with Salary range 100 to 5000 will be in disk 1, 5001 to 10000 in disk 2, and so on.</a:t>
            </a:r>
          </a:p>
        </p:txBody>
      </p:sp>
    </p:spTree>
    <p:extLst>
      <p:ext uri="{BB962C8B-B14F-4D97-AF65-F5344CB8AC3E}">
        <p14:creationId xmlns:p14="http://schemas.microsoft.com/office/powerpoint/2010/main" val="2311606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Partitioning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76535"/>
              </p:ext>
            </p:extLst>
          </p:nvPr>
        </p:nvGraphicFramePr>
        <p:xfrm>
          <a:off x="304800" y="4191000"/>
          <a:ext cx="2438399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Id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Branch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32006"/>
              </p:ext>
            </p:extLst>
          </p:nvPr>
        </p:nvGraphicFramePr>
        <p:xfrm>
          <a:off x="3200400" y="1219200"/>
          <a:ext cx="2819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Id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Branch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Jeff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Rahul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3320039">
            <a:off x="2971800" y="3508737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 rot="18632789">
            <a:off x="5736835" y="3524681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9774" y="36934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&lt;10000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11735" y="366121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&gt;30000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1295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Key - Salary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39982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10000 &lt; 30000</a:t>
            </a:r>
            <a:endParaRPr lang="en-IN" b="1" dirty="0"/>
          </a:p>
        </p:txBody>
      </p:sp>
      <p:sp>
        <p:nvSpPr>
          <p:cNvPr id="17" name="Down Arrow 16"/>
          <p:cNvSpPr/>
          <p:nvPr/>
        </p:nvSpPr>
        <p:spPr>
          <a:xfrm>
            <a:off x="4305300" y="3535248"/>
            <a:ext cx="381000" cy="527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54856"/>
              </p:ext>
            </p:extLst>
          </p:nvPr>
        </p:nvGraphicFramePr>
        <p:xfrm>
          <a:off x="3276601" y="4367614"/>
          <a:ext cx="2438399" cy="118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Id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Branch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14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06209"/>
              </p:ext>
            </p:extLst>
          </p:nvPr>
        </p:nvGraphicFramePr>
        <p:xfrm>
          <a:off x="6248400" y="4260646"/>
          <a:ext cx="2438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Id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Branch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Rahul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11735" y="1941731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&lt;10000</a:t>
            </a:r>
          </a:p>
          <a:p>
            <a:pPr algn="ctr"/>
            <a:r>
              <a:rPr lang="en-US" b="1" dirty="0"/>
              <a:t>10000 &lt; 30000</a:t>
            </a:r>
          </a:p>
          <a:p>
            <a:pPr algn="ctr"/>
            <a:r>
              <a:rPr lang="en-US" b="1" dirty="0"/>
              <a:t>&gt;30000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6997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/>
      <p:bldP spid="15" grpId="0"/>
      <p:bldP spid="12" grpId="0"/>
      <p:bldP spid="16" grpId="0"/>
      <p:bldP spid="17" grpId="0" animBg="1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Implementation – Range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create table employee_branch2(</a:t>
            </a:r>
          </a:p>
          <a:p>
            <a:pPr marL="0" indent="0">
              <a:buNone/>
            </a:pPr>
            <a:r>
              <a:rPr lang="en-IN" dirty="0"/>
              <a:t>id number,</a:t>
            </a:r>
          </a:p>
          <a:p>
            <a:pPr marL="0" indent="0">
              <a:buNone/>
            </a:pPr>
            <a:r>
              <a:rPr lang="en-IN" dirty="0"/>
              <a:t>name varchar2(10),</a:t>
            </a:r>
          </a:p>
          <a:p>
            <a:pPr marL="0" indent="0">
              <a:buNone/>
            </a:pPr>
            <a:r>
              <a:rPr lang="en-IN" dirty="0"/>
              <a:t>branch varchar2(10),</a:t>
            </a:r>
          </a:p>
          <a:p>
            <a:pPr marL="0" indent="0">
              <a:buNone/>
            </a:pPr>
            <a:r>
              <a:rPr lang="en-IN" dirty="0"/>
              <a:t>salary number)</a:t>
            </a:r>
          </a:p>
          <a:p>
            <a:pPr marL="0" indent="0">
              <a:buNone/>
            </a:pPr>
            <a:r>
              <a:rPr lang="en-IN" dirty="0"/>
              <a:t>partition by range(salary)</a:t>
            </a:r>
          </a:p>
          <a:p>
            <a:pPr marL="0" indent="0">
              <a:buNone/>
            </a:pP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partition p0 values less than(10000),</a:t>
            </a:r>
          </a:p>
          <a:p>
            <a:pPr marL="0" indent="0">
              <a:buNone/>
            </a:pPr>
            <a:r>
              <a:rPr lang="en-IN" dirty="0"/>
              <a:t>  partition p1 values less than(30000),</a:t>
            </a:r>
          </a:p>
          <a:p>
            <a:pPr marL="0" indent="0">
              <a:buNone/>
            </a:pPr>
            <a:r>
              <a:rPr lang="en-IN" dirty="0"/>
              <a:t>  partition p2 values less than (</a:t>
            </a:r>
            <a:r>
              <a:rPr lang="en-IN" dirty="0" err="1"/>
              <a:t>maxvalue</a:t>
            </a:r>
            <a:r>
              <a:rPr lang="en-IN" dirty="0"/>
              <a:t>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907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Insert some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SQL&gt; insert into employee_branch2 values(1,'sam','vellore',1000);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row created.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SQL&gt; insert into employee_branch2 values(2,'ram','chennai',25000);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row created.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SQL&gt; insert into employee_branch2 values(3,'tom','mumbai',35000);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row created.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254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Records from each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SQL&gt; select * from employee_branch2 partition(p0);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ID NAME       BRANCH         SALARY</a:t>
            </a:r>
          </a:p>
          <a:p>
            <a:pPr marL="0" indent="0">
              <a:buNone/>
            </a:pPr>
            <a:r>
              <a:rPr lang="en-IN" dirty="0"/>
              <a:t>---------- ---------- ---------- ----------</a:t>
            </a:r>
          </a:p>
          <a:p>
            <a:pPr marL="0" indent="0">
              <a:buNone/>
            </a:pPr>
            <a:r>
              <a:rPr lang="en-IN" dirty="0"/>
              <a:t>         1 </a:t>
            </a:r>
            <a:r>
              <a:rPr lang="en-IN" dirty="0" err="1"/>
              <a:t>sam</a:t>
            </a:r>
            <a:r>
              <a:rPr lang="en-IN" dirty="0"/>
              <a:t>        </a:t>
            </a:r>
            <a:r>
              <a:rPr lang="en-IN" dirty="0" err="1"/>
              <a:t>vellore</a:t>
            </a:r>
            <a:r>
              <a:rPr lang="en-IN" dirty="0"/>
              <a:t>          1000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SQL&gt; select * from employee_branch2 partition(p1);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ID NAME       BRANCH         SALARY</a:t>
            </a:r>
          </a:p>
          <a:p>
            <a:pPr marL="0" indent="0">
              <a:buNone/>
            </a:pPr>
            <a:r>
              <a:rPr lang="en-IN" dirty="0"/>
              <a:t>---------- ---------- ---------- ----------</a:t>
            </a:r>
          </a:p>
          <a:p>
            <a:pPr marL="0" indent="0">
              <a:buNone/>
            </a:pPr>
            <a:r>
              <a:rPr lang="en-IN" dirty="0"/>
              <a:t>         2 ram        </a:t>
            </a:r>
            <a:r>
              <a:rPr lang="en-IN" dirty="0" err="1"/>
              <a:t>chennai</a:t>
            </a:r>
            <a:r>
              <a:rPr lang="en-IN" dirty="0"/>
              <a:t>         25000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77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7772400" cy="1362075"/>
          </a:xfrm>
        </p:spPr>
        <p:txBody>
          <a:bodyPr/>
          <a:lstStyle/>
          <a:p>
            <a:r>
              <a:rPr lang="en-US" dirty="0"/>
              <a:t>Parallel Databases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51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Records from each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SQL&gt; select * From employee_branch2 partition(p2);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ID NAME       BRANCH         SALARY</a:t>
            </a:r>
          </a:p>
          <a:p>
            <a:pPr marL="0" indent="0">
              <a:buNone/>
            </a:pPr>
            <a:r>
              <a:rPr lang="en-IN" dirty="0"/>
              <a:t>---------- ---------- ---------- ----------</a:t>
            </a:r>
          </a:p>
          <a:p>
            <a:pPr marL="0" indent="0">
              <a:buNone/>
            </a:pPr>
            <a:r>
              <a:rPr lang="en-IN" dirty="0"/>
              <a:t>         3 tom        </a:t>
            </a:r>
            <a:r>
              <a:rPr lang="en-IN" dirty="0" err="1"/>
              <a:t>mumbai</a:t>
            </a:r>
            <a:r>
              <a:rPr lang="en-IN" dirty="0"/>
              <a:t>          35000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958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record into the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insert into employee_branch2 partition(p0) values(54,'Jim','US',8000);</a:t>
            </a:r>
          </a:p>
        </p:txBody>
      </p:sp>
    </p:spTree>
    <p:extLst>
      <p:ext uri="{BB962C8B-B14F-4D97-AF65-F5344CB8AC3E}">
        <p14:creationId xmlns:p14="http://schemas.microsoft.com/office/powerpoint/2010/main" val="17692509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record in a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update employee_branch2 partition(p0) set name='waters' where id=1;	</a:t>
            </a:r>
          </a:p>
        </p:txBody>
      </p:sp>
    </p:spTree>
    <p:extLst>
      <p:ext uri="{BB962C8B-B14F-4D97-AF65-F5344CB8AC3E}">
        <p14:creationId xmlns:p14="http://schemas.microsoft.com/office/powerpoint/2010/main" val="788453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record from a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delete from employee_branch2 partition(p0) where id=54;</a:t>
            </a:r>
          </a:p>
        </p:txBody>
      </p:sp>
    </p:spTree>
    <p:extLst>
      <p:ext uri="{BB962C8B-B14F-4D97-AF65-F5344CB8AC3E}">
        <p14:creationId xmlns:p14="http://schemas.microsoft.com/office/powerpoint/2010/main" val="1926798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Partitions on a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select </a:t>
            </a:r>
            <a:r>
              <a:rPr lang="en-IN" dirty="0" err="1"/>
              <a:t>table_name,partition_name</a:t>
            </a:r>
            <a:r>
              <a:rPr lang="en-IN" dirty="0"/>
              <a:t> from </a:t>
            </a:r>
            <a:r>
              <a:rPr lang="en-IN" dirty="0" err="1"/>
              <a:t>user_tab_partitions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4603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Partitioning Techniques and their Support for different type of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Round Robin – </a:t>
            </a:r>
          </a:p>
          <a:p>
            <a:r>
              <a:rPr lang="en-US" dirty="0"/>
              <a:t>Useful for reading entire relations</a:t>
            </a:r>
          </a:p>
          <a:p>
            <a:r>
              <a:rPr lang="en-US" dirty="0"/>
              <a:t>Point queries and Range Queries should access all n disks and is complicated to process.</a:t>
            </a:r>
          </a:p>
          <a:p>
            <a:pPr marL="0" indent="0">
              <a:buNone/>
            </a:pPr>
            <a:r>
              <a:rPr lang="en-US" dirty="0"/>
              <a:t>Hash Partitioning</a:t>
            </a:r>
          </a:p>
          <a:p>
            <a:r>
              <a:rPr lang="en-US" dirty="0"/>
              <a:t>Good for point or range queries on the partitioning attribute</a:t>
            </a:r>
          </a:p>
          <a:p>
            <a:r>
              <a:rPr lang="en-US" dirty="0"/>
              <a:t>Not good for point or range queries on non partitioning attribute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220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Partitioning Techniques and their Support for different type of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Range Partitioning–</a:t>
            </a:r>
          </a:p>
          <a:p>
            <a:pPr marL="0" indent="0">
              <a:buNone/>
            </a:pPr>
            <a:r>
              <a:rPr lang="en-US" dirty="0"/>
              <a:t>Well suited for range and point queries on the partitioning attribute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974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of Skew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Skew – Some partition gets more tuples and some partition gets lesser tuples</a:t>
            </a:r>
          </a:p>
          <a:p>
            <a:pPr marL="0" indent="0">
              <a:buNone/>
            </a:pPr>
            <a:r>
              <a:rPr lang="en-US" dirty="0"/>
              <a:t>Two Types of Skew</a:t>
            </a:r>
          </a:p>
          <a:p>
            <a:r>
              <a:rPr lang="en-US" dirty="0"/>
              <a:t>   Attribute-Skew</a:t>
            </a:r>
          </a:p>
          <a:p>
            <a:r>
              <a:rPr lang="en-US" dirty="0"/>
              <a:t>   Partition Skew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5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2472531"/>
            <a:ext cx="75723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867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2582069"/>
            <a:ext cx="74199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02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7A0E8-9D7E-CF3B-8997-941104AD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7D693C-6A71-2DE8-6DB1-A97655C5C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parallel databases system">
            <a:extLst>
              <a:ext uri="{FF2B5EF4-FFF2-40B4-BE49-F238E27FC236}">
                <a16:creationId xmlns:a16="http://schemas.microsoft.com/office/drawing/2014/main" xmlns="" id="{915C3BC8-D6E9-C582-44C5-B01390E9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723900"/>
            <a:ext cx="8001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5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value Skew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47167"/>
              </p:ext>
            </p:extLst>
          </p:nvPr>
        </p:nvGraphicFramePr>
        <p:xfrm>
          <a:off x="304800" y="4191000"/>
          <a:ext cx="243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Rahul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Chennai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68438"/>
              </p:ext>
            </p:extLst>
          </p:nvPr>
        </p:nvGraphicFramePr>
        <p:xfrm>
          <a:off x="6248400" y="4114800"/>
          <a:ext cx="243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08586"/>
              </p:ext>
            </p:extLst>
          </p:nvPr>
        </p:nvGraphicFramePr>
        <p:xfrm>
          <a:off x="3200400" y="1219200"/>
          <a:ext cx="2819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Id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Branch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Mumbai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Chris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Trichy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Jeff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Rahul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3320039">
            <a:off x="2971800" y="3508737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 rot="18632789">
            <a:off x="5736835" y="3524681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741073" y="53459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DISK 0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53432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DISK 1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9774" y="36934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Tamilnadu</a:t>
            </a:r>
            <a:r>
              <a:rPr lang="en-US" dirty="0"/>
              <a:t> Partition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311735" y="366121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Maharashtra Partition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1295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Key - Branch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12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4" grpId="0"/>
      <p:bldP spid="4" grpId="0"/>
      <p:bldP spid="15" grpId="0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Skew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03273"/>
              </p:ext>
            </p:extLst>
          </p:nvPr>
        </p:nvGraphicFramePr>
        <p:xfrm>
          <a:off x="304800" y="4191000"/>
          <a:ext cx="2438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Id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Branch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47617"/>
              </p:ext>
            </p:extLst>
          </p:nvPr>
        </p:nvGraphicFramePr>
        <p:xfrm>
          <a:off x="3200400" y="1219200"/>
          <a:ext cx="2819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Id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Branch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Jeff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Rahul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3320039">
            <a:off x="2971800" y="3508737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 rot="18632789">
            <a:off x="5736835" y="3524681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9774" y="36934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&lt;1000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11735" y="366121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&gt;30000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1295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Key - Salary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39982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1001 &lt; 30000</a:t>
            </a:r>
            <a:endParaRPr lang="en-IN" b="1" dirty="0"/>
          </a:p>
        </p:txBody>
      </p:sp>
      <p:sp>
        <p:nvSpPr>
          <p:cNvPr id="17" name="Down Arrow 16"/>
          <p:cNvSpPr/>
          <p:nvPr/>
        </p:nvSpPr>
        <p:spPr>
          <a:xfrm>
            <a:off x="4305300" y="3535248"/>
            <a:ext cx="381000" cy="527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00386"/>
              </p:ext>
            </p:extLst>
          </p:nvPr>
        </p:nvGraphicFramePr>
        <p:xfrm>
          <a:off x="3276601" y="4367614"/>
          <a:ext cx="2438399" cy="238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Id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Branch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14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Mohan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Vellore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92375"/>
              </p:ext>
            </p:extLst>
          </p:nvPr>
        </p:nvGraphicFramePr>
        <p:xfrm>
          <a:off x="6248400" y="4260646"/>
          <a:ext cx="2438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Id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Branch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Salary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Tom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Mumbai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Rahul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11735" y="1941731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&lt;1000</a:t>
            </a:r>
          </a:p>
          <a:p>
            <a:pPr algn="ctr"/>
            <a:r>
              <a:rPr lang="en-US" b="1" dirty="0"/>
              <a:t>1001 &lt; 30000</a:t>
            </a:r>
          </a:p>
          <a:p>
            <a:pPr algn="ctr"/>
            <a:r>
              <a:rPr lang="en-US" b="1" dirty="0"/>
              <a:t>&gt;30000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34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/>
      <p:bldP spid="15" grpId="0"/>
      <p:bldP spid="12" grpId="0"/>
      <p:bldP spid="16" grpId="0"/>
      <p:bldP spid="17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9338F-E29B-116E-39A6-8B6455A5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E269A5-EB97-C81B-9611-2423E60EF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37D366-3073-4C05-686C-ECDA8AA9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0" y="1752600"/>
            <a:ext cx="8426273" cy="46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8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Databases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Parallel systems improve processing and I/O speeds by using </a:t>
            </a:r>
            <a:r>
              <a:rPr lang="en-IN" b="1" u="sng" dirty="0">
                <a:solidFill>
                  <a:srgbClr val="FF0000"/>
                </a:solidFill>
              </a:rPr>
              <a:t>multiple processors and disks in parallel.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51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2368</Words>
  <Application>Microsoft Office PowerPoint</Application>
  <PresentationFormat>On-screen Show (4:3)</PresentationFormat>
  <Paragraphs>770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Parallel Databases</vt:lpstr>
      <vt:lpstr>Parallel Databases</vt:lpstr>
      <vt:lpstr>Measuring Performance of a Database</vt:lpstr>
      <vt:lpstr>Single Processor, Single Disk Systems</vt:lpstr>
      <vt:lpstr>Problems with Single Processor Systems</vt:lpstr>
      <vt:lpstr>Parallel Databases</vt:lpstr>
      <vt:lpstr>PowerPoint Presentation</vt:lpstr>
      <vt:lpstr>PowerPoint Presentation</vt:lpstr>
      <vt:lpstr>Parallel Databases</vt:lpstr>
      <vt:lpstr>Types of Parallel Machines</vt:lpstr>
      <vt:lpstr>Measuring Performance of Parallel Processing Systems</vt:lpstr>
      <vt:lpstr>Speed up</vt:lpstr>
      <vt:lpstr>Example - Speedup</vt:lpstr>
      <vt:lpstr>Speedup Curve</vt:lpstr>
      <vt:lpstr>Scaleup - Example</vt:lpstr>
      <vt:lpstr>Scaleup</vt:lpstr>
      <vt:lpstr>Scaleup Curve</vt:lpstr>
      <vt:lpstr>Parallel Database Architecture</vt:lpstr>
      <vt:lpstr>Shared Memory Architecture</vt:lpstr>
      <vt:lpstr>Shared Memory</vt:lpstr>
      <vt:lpstr>Advantages of Shared Memory Architecture</vt:lpstr>
      <vt:lpstr>Shared Memory Disadvantages</vt:lpstr>
      <vt:lpstr>Shared Disk Architecture</vt:lpstr>
      <vt:lpstr>Shared Disk Architecture</vt:lpstr>
      <vt:lpstr>Advantages/Disadvantages of Shared Disk Architecture</vt:lpstr>
      <vt:lpstr>Problems with Shared Memory and Shared Disk Architecture</vt:lpstr>
      <vt:lpstr>Shared Nothing Architecture</vt:lpstr>
      <vt:lpstr>Shared Nothing Architecture</vt:lpstr>
      <vt:lpstr>Advantages/Disadvantages of Shared Nothing Architectures</vt:lpstr>
      <vt:lpstr>PowerPoint Presentation</vt:lpstr>
      <vt:lpstr>PowerPoint Presentation</vt:lpstr>
      <vt:lpstr>How Parallelism is achieved</vt:lpstr>
      <vt:lpstr>I/O Parallelism</vt:lpstr>
      <vt:lpstr>Partitioning Example</vt:lpstr>
      <vt:lpstr>Horizontal Partitioning</vt:lpstr>
      <vt:lpstr>Basic Partitioning Strategies</vt:lpstr>
      <vt:lpstr>Round Robin Partitioning </vt:lpstr>
      <vt:lpstr>Round Robin Partitioning</vt:lpstr>
      <vt:lpstr>Disadvantages</vt:lpstr>
      <vt:lpstr>List Partitioning</vt:lpstr>
      <vt:lpstr>List Partitioning</vt:lpstr>
      <vt:lpstr>Oracle Implementation</vt:lpstr>
      <vt:lpstr>Lets insert some Records</vt:lpstr>
      <vt:lpstr>What happens when a user inserts a record with a branch that doesn’t match any partition?</vt:lpstr>
      <vt:lpstr>Partition Key Error</vt:lpstr>
      <vt:lpstr>Default Partition</vt:lpstr>
      <vt:lpstr>Default Partition Oracle</vt:lpstr>
      <vt:lpstr>Inserting records</vt:lpstr>
      <vt:lpstr>Viewing data from a partition</vt:lpstr>
      <vt:lpstr>Hash Partitioning </vt:lpstr>
      <vt:lpstr>PowerPoint Presentation</vt:lpstr>
      <vt:lpstr>Sample </vt:lpstr>
      <vt:lpstr>Hash Partitioning - oracle</vt:lpstr>
      <vt:lpstr>Inserting some records</vt:lpstr>
      <vt:lpstr>Range Partitioning</vt:lpstr>
      <vt:lpstr>Range Partitioning</vt:lpstr>
      <vt:lpstr>Oracle Implementation – Range Partitioning</vt:lpstr>
      <vt:lpstr>Lets Insert some records</vt:lpstr>
      <vt:lpstr>Viewing Records from each partition</vt:lpstr>
      <vt:lpstr>Viewing Records from each partition</vt:lpstr>
      <vt:lpstr>Inserting a record into the partition</vt:lpstr>
      <vt:lpstr>Updating a record in a partition</vt:lpstr>
      <vt:lpstr>Delete a record from a partition</vt:lpstr>
      <vt:lpstr>Viewing Partitions on a table</vt:lpstr>
      <vt:lpstr>Partitioning Techniques and their Support for different type of access</vt:lpstr>
      <vt:lpstr>Partitioning Techniques and their Support for different type of access</vt:lpstr>
      <vt:lpstr>Handling of Skew</vt:lpstr>
      <vt:lpstr>PowerPoint Presentation</vt:lpstr>
      <vt:lpstr>PowerPoint Presentation</vt:lpstr>
      <vt:lpstr>Attribute value Skew</vt:lpstr>
      <vt:lpstr>Partition Skew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Databases</dc:title>
  <dc:creator>admin</dc:creator>
  <cp:lastModifiedBy>Vinay Maddiralla</cp:lastModifiedBy>
  <cp:revision>174</cp:revision>
  <dcterms:created xsi:type="dcterms:W3CDTF">2019-09-03T02:00:37Z</dcterms:created>
  <dcterms:modified xsi:type="dcterms:W3CDTF">2022-12-01T07:56:18Z</dcterms:modified>
</cp:coreProperties>
</file>