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6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8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4BAF-7F3D-4054-8A87-C55B75EF2C8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618-AD20-4D90-8891-B6C40DDE3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9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Partitions Examples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5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548680"/>
            <a:ext cx="8050085" cy="5577483"/>
          </a:xfrm>
        </p:spPr>
      </p:pic>
    </p:spTree>
    <p:extLst>
      <p:ext uri="{BB962C8B-B14F-4D97-AF65-F5344CB8AC3E}">
        <p14:creationId xmlns:p14="http://schemas.microsoft.com/office/powerpoint/2010/main" val="4308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692696"/>
            <a:ext cx="8050085" cy="5433467"/>
          </a:xfrm>
        </p:spPr>
      </p:pic>
    </p:spTree>
    <p:extLst>
      <p:ext uri="{BB962C8B-B14F-4D97-AF65-F5344CB8AC3E}">
        <p14:creationId xmlns:p14="http://schemas.microsoft.com/office/powerpoint/2010/main" val="24455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548680"/>
            <a:ext cx="8050085" cy="5577483"/>
          </a:xfrm>
        </p:spPr>
      </p:pic>
    </p:spTree>
    <p:extLst>
      <p:ext uri="{BB962C8B-B14F-4D97-AF65-F5344CB8AC3E}">
        <p14:creationId xmlns:p14="http://schemas.microsoft.com/office/powerpoint/2010/main" val="347788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Partitions Examples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Partitions Examples </dc:title>
  <dc:creator>Vinay Maddiralla</dc:creator>
  <cp:lastModifiedBy>Vinay Maddiralla</cp:lastModifiedBy>
  <cp:revision>1</cp:revision>
  <dcterms:created xsi:type="dcterms:W3CDTF">2022-12-01T07:16:02Z</dcterms:created>
  <dcterms:modified xsi:type="dcterms:W3CDTF">2022-12-01T07:22:11Z</dcterms:modified>
</cp:coreProperties>
</file>