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64" r:id="rId3"/>
    <p:sldId id="265" r:id="rId4"/>
    <p:sldId id="266" r:id="rId5"/>
    <p:sldId id="257" r:id="rId6"/>
    <p:sldId id="258" r:id="rId7"/>
    <p:sldId id="260" r:id="rId8"/>
    <p:sldId id="259"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660"/>
  </p:normalViewPr>
  <p:slideViewPr>
    <p:cSldViewPr snapToGrid="0">
      <p:cViewPr>
        <p:scale>
          <a:sx n="75" d="100"/>
          <a:sy n="75" d="100"/>
        </p:scale>
        <p:origin x="-102"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C1DB9A-D264-FBFA-E53B-415168605B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14E38ED-6B73-CDCC-8542-9C5A623B3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6A781865-5870-29B5-37CE-A398FD2F1F20}"/>
              </a:ext>
            </a:extLst>
          </p:cNvPr>
          <p:cNvSpPr>
            <a:spLocks noGrp="1"/>
          </p:cNvSpPr>
          <p:nvPr>
            <p:ph type="dt" sz="half" idx="10"/>
          </p:nvPr>
        </p:nvSpPr>
        <p:spPr/>
        <p:txBody>
          <a:bodyPr/>
          <a:lstStyle/>
          <a:p>
            <a:fld id="{BE327A32-04AF-4255-B05B-7782440775C0}" type="datetimeFigureOut">
              <a:rPr lang="en-IN" smtClean="0"/>
              <a:t>19-09-2022</a:t>
            </a:fld>
            <a:endParaRPr lang="en-IN"/>
          </a:p>
        </p:txBody>
      </p:sp>
      <p:sp>
        <p:nvSpPr>
          <p:cNvPr id="5" name="Footer Placeholder 4">
            <a:extLst>
              <a:ext uri="{FF2B5EF4-FFF2-40B4-BE49-F238E27FC236}">
                <a16:creationId xmlns="" xmlns:a16="http://schemas.microsoft.com/office/drawing/2014/main" id="{C9A90672-BCBE-63DE-FDB8-16A7238D02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A9D0A1C-9736-8C3B-E26A-EFE66CB13655}"/>
              </a:ext>
            </a:extLst>
          </p:cNvPr>
          <p:cNvSpPr>
            <a:spLocks noGrp="1"/>
          </p:cNvSpPr>
          <p:nvPr>
            <p:ph type="sldNum" sz="quarter" idx="12"/>
          </p:nvPr>
        </p:nvSpPr>
        <p:spPr/>
        <p:txBody>
          <a:bodyPr/>
          <a:lstStyle/>
          <a:p>
            <a:fld id="{048AB88A-98E3-430B-B461-A2E122C2C279}" type="slidenum">
              <a:rPr lang="en-IN" smtClean="0"/>
              <a:t>‹#›</a:t>
            </a:fld>
            <a:endParaRPr lang="en-IN"/>
          </a:p>
        </p:txBody>
      </p:sp>
    </p:spTree>
    <p:extLst>
      <p:ext uri="{BB962C8B-B14F-4D97-AF65-F5344CB8AC3E}">
        <p14:creationId xmlns:p14="http://schemas.microsoft.com/office/powerpoint/2010/main" val="419238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4F3FD3-4A23-FD9D-1C4E-D0AFFE663F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64E32D3-9C9E-5CA1-0BC5-5D55A7D800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F04610B-D4AA-DD84-096A-5FD2461A1012}"/>
              </a:ext>
            </a:extLst>
          </p:cNvPr>
          <p:cNvSpPr>
            <a:spLocks noGrp="1"/>
          </p:cNvSpPr>
          <p:nvPr>
            <p:ph type="dt" sz="half" idx="10"/>
          </p:nvPr>
        </p:nvSpPr>
        <p:spPr/>
        <p:txBody>
          <a:bodyPr/>
          <a:lstStyle/>
          <a:p>
            <a:fld id="{BE327A32-04AF-4255-B05B-7782440775C0}" type="datetimeFigureOut">
              <a:rPr lang="en-IN" smtClean="0"/>
              <a:t>19-09-2022</a:t>
            </a:fld>
            <a:endParaRPr lang="en-IN"/>
          </a:p>
        </p:txBody>
      </p:sp>
      <p:sp>
        <p:nvSpPr>
          <p:cNvPr id="5" name="Footer Placeholder 4">
            <a:extLst>
              <a:ext uri="{FF2B5EF4-FFF2-40B4-BE49-F238E27FC236}">
                <a16:creationId xmlns="" xmlns:a16="http://schemas.microsoft.com/office/drawing/2014/main" id="{79C125B2-7965-305A-0E52-F152C81AE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D7ED72C-CDF3-1796-411E-F88B6B6B8658}"/>
              </a:ext>
            </a:extLst>
          </p:cNvPr>
          <p:cNvSpPr>
            <a:spLocks noGrp="1"/>
          </p:cNvSpPr>
          <p:nvPr>
            <p:ph type="sldNum" sz="quarter" idx="12"/>
          </p:nvPr>
        </p:nvSpPr>
        <p:spPr/>
        <p:txBody>
          <a:bodyPr/>
          <a:lstStyle/>
          <a:p>
            <a:fld id="{048AB88A-98E3-430B-B461-A2E122C2C279}" type="slidenum">
              <a:rPr lang="en-IN" smtClean="0"/>
              <a:t>‹#›</a:t>
            </a:fld>
            <a:endParaRPr lang="en-IN"/>
          </a:p>
        </p:txBody>
      </p:sp>
    </p:spTree>
    <p:extLst>
      <p:ext uri="{BB962C8B-B14F-4D97-AF65-F5344CB8AC3E}">
        <p14:creationId xmlns:p14="http://schemas.microsoft.com/office/powerpoint/2010/main" val="263071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3746ECA-FD57-E781-1008-6D9A81B0B5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2F8DA5E-3E7C-B26D-BA2D-0BCBB154F0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2016D41-C537-019F-153B-E7C2AA4597C8}"/>
              </a:ext>
            </a:extLst>
          </p:cNvPr>
          <p:cNvSpPr>
            <a:spLocks noGrp="1"/>
          </p:cNvSpPr>
          <p:nvPr>
            <p:ph type="dt" sz="half" idx="10"/>
          </p:nvPr>
        </p:nvSpPr>
        <p:spPr/>
        <p:txBody>
          <a:bodyPr/>
          <a:lstStyle/>
          <a:p>
            <a:fld id="{BE327A32-04AF-4255-B05B-7782440775C0}" type="datetimeFigureOut">
              <a:rPr lang="en-IN" smtClean="0"/>
              <a:t>19-09-2022</a:t>
            </a:fld>
            <a:endParaRPr lang="en-IN"/>
          </a:p>
        </p:txBody>
      </p:sp>
      <p:sp>
        <p:nvSpPr>
          <p:cNvPr id="5" name="Footer Placeholder 4">
            <a:extLst>
              <a:ext uri="{FF2B5EF4-FFF2-40B4-BE49-F238E27FC236}">
                <a16:creationId xmlns="" xmlns:a16="http://schemas.microsoft.com/office/drawing/2014/main" id="{9C4BBAA3-D5CD-D9C7-CA0F-5B3C04430A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6C878BB-BE0B-7F3C-C0E2-A2B944B051A4}"/>
              </a:ext>
            </a:extLst>
          </p:cNvPr>
          <p:cNvSpPr>
            <a:spLocks noGrp="1"/>
          </p:cNvSpPr>
          <p:nvPr>
            <p:ph type="sldNum" sz="quarter" idx="12"/>
          </p:nvPr>
        </p:nvSpPr>
        <p:spPr/>
        <p:txBody>
          <a:bodyPr/>
          <a:lstStyle/>
          <a:p>
            <a:fld id="{048AB88A-98E3-430B-B461-A2E122C2C279}" type="slidenum">
              <a:rPr lang="en-IN" smtClean="0"/>
              <a:t>‹#›</a:t>
            </a:fld>
            <a:endParaRPr lang="en-IN"/>
          </a:p>
        </p:txBody>
      </p:sp>
    </p:spTree>
    <p:extLst>
      <p:ext uri="{BB962C8B-B14F-4D97-AF65-F5344CB8AC3E}">
        <p14:creationId xmlns:p14="http://schemas.microsoft.com/office/powerpoint/2010/main" val="403128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B3FA76-AE56-8BAB-96D9-F023092E25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4507976-76EE-3959-9130-C80A81075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3980F7D-DC76-8177-F36F-6786B96E981E}"/>
              </a:ext>
            </a:extLst>
          </p:cNvPr>
          <p:cNvSpPr>
            <a:spLocks noGrp="1"/>
          </p:cNvSpPr>
          <p:nvPr>
            <p:ph type="dt" sz="half" idx="10"/>
          </p:nvPr>
        </p:nvSpPr>
        <p:spPr/>
        <p:txBody>
          <a:bodyPr/>
          <a:lstStyle/>
          <a:p>
            <a:fld id="{BE327A32-04AF-4255-B05B-7782440775C0}" type="datetimeFigureOut">
              <a:rPr lang="en-IN" smtClean="0"/>
              <a:t>19-09-2022</a:t>
            </a:fld>
            <a:endParaRPr lang="en-IN"/>
          </a:p>
        </p:txBody>
      </p:sp>
      <p:sp>
        <p:nvSpPr>
          <p:cNvPr id="5" name="Footer Placeholder 4">
            <a:extLst>
              <a:ext uri="{FF2B5EF4-FFF2-40B4-BE49-F238E27FC236}">
                <a16:creationId xmlns="" xmlns:a16="http://schemas.microsoft.com/office/drawing/2014/main" id="{5B4B8FD0-22EB-2A53-F019-F40FD1432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F2BDCD0-AF06-8E08-3C03-51AD95C5709A}"/>
              </a:ext>
            </a:extLst>
          </p:cNvPr>
          <p:cNvSpPr>
            <a:spLocks noGrp="1"/>
          </p:cNvSpPr>
          <p:nvPr>
            <p:ph type="sldNum" sz="quarter" idx="12"/>
          </p:nvPr>
        </p:nvSpPr>
        <p:spPr/>
        <p:txBody>
          <a:bodyPr/>
          <a:lstStyle/>
          <a:p>
            <a:fld id="{048AB88A-98E3-430B-B461-A2E122C2C279}" type="slidenum">
              <a:rPr lang="en-IN" smtClean="0"/>
              <a:t>‹#›</a:t>
            </a:fld>
            <a:endParaRPr lang="en-IN"/>
          </a:p>
        </p:txBody>
      </p:sp>
    </p:spTree>
    <p:extLst>
      <p:ext uri="{BB962C8B-B14F-4D97-AF65-F5344CB8AC3E}">
        <p14:creationId xmlns:p14="http://schemas.microsoft.com/office/powerpoint/2010/main" val="20202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5CD92-869C-3670-78F3-BBB428656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61017ED-81DA-2FA8-72B6-2BFE72EEED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68FA7DA-0D73-8A31-AD65-6DCAA40E9B93}"/>
              </a:ext>
            </a:extLst>
          </p:cNvPr>
          <p:cNvSpPr>
            <a:spLocks noGrp="1"/>
          </p:cNvSpPr>
          <p:nvPr>
            <p:ph type="dt" sz="half" idx="10"/>
          </p:nvPr>
        </p:nvSpPr>
        <p:spPr/>
        <p:txBody>
          <a:bodyPr/>
          <a:lstStyle/>
          <a:p>
            <a:fld id="{BE327A32-04AF-4255-B05B-7782440775C0}" type="datetimeFigureOut">
              <a:rPr lang="en-IN" smtClean="0"/>
              <a:t>19-09-2022</a:t>
            </a:fld>
            <a:endParaRPr lang="en-IN"/>
          </a:p>
        </p:txBody>
      </p:sp>
      <p:sp>
        <p:nvSpPr>
          <p:cNvPr id="5" name="Footer Placeholder 4">
            <a:extLst>
              <a:ext uri="{FF2B5EF4-FFF2-40B4-BE49-F238E27FC236}">
                <a16:creationId xmlns="" xmlns:a16="http://schemas.microsoft.com/office/drawing/2014/main" id="{F1530B35-7874-8D01-F9A9-2045AAFB0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0295CF3-2C1B-68F7-CDF6-320A361F3A9B}"/>
              </a:ext>
            </a:extLst>
          </p:cNvPr>
          <p:cNvSpPr>
            <a:spLocks noGrp="1"/>
          </p:cNvSpPr>
          <p:nvPr>
            <p:ph type="sldNum" sz="quarter" idx="12"/>
          </p:nvPr>
        </p:nvSpPr>
        <p:spPr/>
        <p:txBody>
          <a:bodyPr/>
          <a:lstStyle/>
          <a:p>
            <a:fld id="{048AB88A-98E3-430B-B461-A2E122C2C279}" type="slidenum">
              <a:rPr lang="en-IN" smtClean="0"/>
              <a:t>‹#›</a:t>
            </a:fld>
            <a:endParaRPr lang="en-IN"/>
          </a:p>
        </p:txBody>
      </p:sp>
    </p:spTree>
    <p:extLst>
      <p:ext uri="{BB962C8B-B14F-4D97-AF65-F5344CB8AC3E}">
        <p14:creationId xmlns:p14="http://schemas.microsoft.com/office/powerpoint/2010/main" val="192767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60ADCC-48C3-23F5-B0EA-2553A9FA27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F4A48DD-CC20-8A37-DBB6-4F0B8E9CFA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C78DAE52-4936-6927-9136-B63ECAE8CB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92C5BB1-1E92-19E1-6B93-68B04A2BF01B}"/>
              </a:ext>
            </a:extLst>
          </p:cNvPr>
          <p:cNvSpPr>
            <a:spLocks noGrp="1"/>
          </p:cNvSpPr>
          <p:nvPr>
            <p:ph type="dt" sz="half" idx="10"/>
          </p:nvPr>
        </p:nvSpPr>
        <p:spPr/>
        <p:txBody>
          <a:bodyPr/>
          <a:lstStyle/>
          <a:p>
            <a:fld id="{BE327A32-04AF-4255-B05B-7782440775C0}" type="datetimeFigureOut">
              <a:rPr lang="en-IN" smtClean="0"/>
              <a:t>19-09-2022</a:t>
            </a:fld>
            <a:endParaRPr lang="en-IN"/>
          </a:p>
        </p:txBody>
      </p:sp>
      <p:sp>
        <p:nvSpPr>
          <p:cNvPr id="6" name="Footer Placeholder 5">
            <a:extLst>
              <a:ext uri="{FF2B5EF4-FFF2-40B4-BE49-F238E27FC236}">
                <a16:creationId xmlns="" xmlns:a16="http://schemas.microsoft.com/office/drawing/2014/main" id="{CF5CA0CA-3792-3DDD-AC9B-E52D93F80B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CDC8D8B-3BDE-38D8-ED27-3EBAF956D3C5}"/>
              </a:ext>
            </a:extLst>
          </p:cNvPr>
          <p:cNvSpPr>
            <a:spLocks noGrp="1"/>
          </p:cNvSpPr>
          <p:nvPr>
            <p:ph type="sldNum" sz="quarter" idx="12"/>
          </p:nvPr>
        </p:nvSpPr>
        <p:spPr/>
        <p:txBody>
          <a:bodyPr/>
          <a:lstStyle/>
          <a:p>
            <a:fld id="{048AB88A-98E3-430B-B461-A2E122C2C279}" type="slidenum">
              <a:rPr lang="en-IN" smtClean="0"/>
              <a:t>‹#›</a:t>
            </a:fld>
            <a:endParaRPr lang="en-IN"/>
          </a:p>
        </p:txBody>
      </p:sp>
    </p:spTree>
    <p:extLst>
      <p:ext uri="{BB962C8B-B14F-4D97-AF65-F5344CB8AC3E}">
        <p14:creationId xmlns:p14="http://schemas.microsoft.com/office/powerpoint/2010/main" val="99436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57BF52-4165-1C18-E893-DD805EC8C7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6E560A5-3CE9-24AF-6FB4-C421BE7D0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83D0F1F-C306-331C-08FD-FD20FE3775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D529246-6E53-DC7F-7455-13350AAFF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6FDDB96-C3D8-AA79-2CF0-574D37D0E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F41E119-0C89-6B36-F19F-2EAB51F77589}"/>
              </a:ext>
            </a:extLst>
          </p:cNvPr>
          <p:cNvSpPr>
            <a:spLocks noGrp="1"/>
          </p:cNvSpPr>
          <p:nvPr>
            <p:ph type="dt" sz="half" idx="10"/>
          </p:nvPr>
        </p:nvSpPr>
        <p:spPr/>
        <p:txBody>
          <a:bodyPr/>
          <a:lstStyle/>
          <a:p>
            <a:fld id="{BE327A32-04AF-4255-B05B-7782440775C0}" type="datetimeFigureOut">
              <a:rPr lang="en-IN" smtClean="0"/>
              <a:t>19-09-2022</a:t>
            </a:fld>
            <a:endParaRPr lang="en-IN"/>
          </a:p>
        </p:txBody>
      </p:sp>
      <p:sp>
        <p:nvSpPr>
          <p:cNvPr id="8" name="Footer Placeholder 7">
            <a:extLst>
              <a:ext uri="{FF2B5EF4-FFF2-40B4-BE49-F238E27FC236}">
                <a16:creationId xmlns="" xmlns:a16="http://schemas.microsoft.com/office/drawing/2014/main" id="{6E5D2D3D-2A49-FD2A-7209-491E387F6D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8C5946EF-E97B-397A-D161-AABD0BA94E04}"/>
              </a:ext>
            </a:extLst>
          </p:cNvPr>
          <p:cNvSpPr>
            <a:spLocks noGrp="1"/>
          </p:cNvSpPr>
          <p:nvPr>
            <p:ph type="sldNum" sz="quarter" idx="12"/>
          </p:nvPr>
        </p:nvSpPr>
        <p:spPr/>
        <p:txBody>
          <a:bodyPr/>
          <a:lstStyle/>
          <a:p>
            <a:fld id="{048AB88A-98E3-430B-B461-A2E122C2C279}" type="slidenum">
              <a:rPr lang="en-IN" smtClean="0"/>
              <a:t>‹#›</a:t>
            </a:fld>
            <a:endParaRPr lang="en-IN"/>
          </a:p>
        </p:txBody>
      </p:sp>
    </p:spTree>
    <p:extLst>
      <p:ext uri="{BB962C8B-B14F-4D97-AF65-F5344CB8AC3E}">
        <p14:creationId xmlns:p14="http://schemas.microsoft.com/office/powerpoint/2010/main" val="183114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5E0AD0-C038-578E-2685-FA2BAAABFB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75384F9-0173-8BF6-BA09-F4C1FF6D832D}"/>
              </a:ext>
            </a:extLst>
          </p:cNvPr>
          <p:cNvSpPr>
            <a:spLocks noGrp="1"/>
          </p:cNvSpPr>
          <p:nvPr>
            <p:ph type="dt" sz="half" idx="10"/>
          </p:nvPr>
        </p:nvSpPr>
        <p:spPr/>
        <p:txBody>
          <a:bodyPr/>
          <a:lstStyle/>
          <a:p>
            <a:fld id="{BE327A32-04AF-4255-B05B-7782440775C0}" type="datetimeFigureOut">
              <a:rPr lang="en-IN" smtClean="0"/>
              <a:t>19-09-2022</a:t>
            </a:fld>
            <a:endParaRPr lang="en-IN"/>
          </a:p>
        </p:txBody>
      </p:sp>
      <p:sp>
        <p:nvSpPr>
          <p:cNvPr id="4" name="Footer Placeholder 3">
            <a:extLst>
              <a:ext uri="{FF2B5EF4-FFF2-40B4-BE49-F238E27FC236}">
                <a16:creationId xmlns="" xmlns:a16="http://schemas.microsoft.com/office/drawing/2014/main" id="{36DFDE6A-4D2C-10DB-2807-F9014C249D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87FED7C2-DDE3-1206-557A-7E0705DC5D8A}"/>
              </a:ext>
            </a:extLst>
          </p:cNvPr>
          <p:cNvSpPr>
            <a:spLocks noGrp="1"/>
          </p:cNvSpPr>
          <p:nvPr>
            <p:ph type="sldNum" sz="quarter" idx="12"/>
          </p:nvPr>
        </p:nvSpPr>
        <p:spPr/>
        <p:txBody>
          <a:bodyPr/>
          <a:lstStyle/>
          <a:p>
            <a:fld id="{048AB88A-98E3-430B-B461-A2E122C2C279}" type="slidenum">
              <a:rPr lang="en-IN" smtClean="0"/>
              <a:t>‹#›</a:t>
            </a:fld>
            <a:endParaRPr lang="en-IN"/>
          </a:p>
        </p:txBody>
      </p:sp>
    </p:spTree>
    <p:extLst>
      <p:ext uri="{BB962C8B-B14F-4D97-AF65-F5344CB8AC3E}">
        <p14:creationId xmlns:p14="http://schemas.microsoft.com/office/powerpoint/2010/main" val="391420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7A9C492-5562-5362-43FB-E44D423135DD}"/>
              </a:ext>
            </a:extLst>
          </p:cNvPr>
          <p:cNvSpPr>
            <a:spLocks noGrp="1"/>
          </p:cNvSpPr>
          <p:nvPr>
            <p:ph type="dt" sz="half" idx="10"/>
          </p:nvPr>
        </p:nvSpPr>
        <p:spPr/>
        <p:txBody>
          <a:bodyPr/>
          <a:lstStyle/>
          <a:p>
            <a:fld id="{BE327A32-04AF-4255-B05B-7782440775C0}" type="datetimeFigureOut">
              <a:rPr lang="en-IN" smtClean="0"/>
              <a:t>19-09-2022</a:t>
            </a:fld>
            <a:endParaRPr lang="en-IN"/>
          </a:p>
        </p:txBody>
      </p:sp>
      <p:sp>
        <p:nvSpPr>
          <p:cNvPr id="3" name="Footer Placeholder 2">
            <a:extLst>
              <a:ext uri="{FF2B5EF4-FFF2-40B4-BE49-F238E27FC236}">
                <a16:creationId xmlns="" xmlns:a16="http://schemas.microsoft.com/office/drawing/2014/main" id="{ACE37C01-BF62-6BDD-5613-879638E37D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2289AD7E-92F7-C805-1A63-BE1DCA69C9A7}"/>
              </a:ext>
            </a:extLst>
          </p:cNvPr>
          <p:cNvSpPr>
            <a:spLocks noGrp="1"/>
          </p:cNvSpPr>
          <p:nvPr>
            <p:ph type="sldNum" sz="quarter" idx="12"/>
          </p:nvPr>
        </p:nvSpPr>
        <p:spPr/>
        <p:txBody>
          <a:bodyPr/>
          <a:lstStyle/>
          <a:p>
            <a:fld id="{048AB88A-98E3-430B-B461-A2E122C2C279}" type="slidenum">
              <a:rPr lang="en-IN" smtClean="0"/>
              <a:t>‹#›</a:t>
            </a:fld>
            <a:endParaRPr lang="en-IN"/>
          </a:p>
        </p:txBody>
      </p:sp>
    </p:spTree>
    <p:extLst>
      <p:ext uri="{BB962C8B-B14F-4D97-AF65-F5344CB8AC3E}">
        <p14:creationId xmlns:p14="http://schemas.microsoft.com/office/powerpoint/2010/main" val="1003500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174860-673D-F639-E03B-13E58848F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FF696E8-3487-3656-628A-6E10A322E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1140724-B226-7890-4345-8D75E6608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99E542E-AE9B-2CAA-0D8C-87F0B0973FAC}"/>
              </a:ext>
            </a:extLst>
          </p:cNvPr>
          <p:cNvSpPr>
            <a:spLocks noGrp="1"/>
          </p:cNvSpPr>
          <p:nvPr>
            <p:ph type="dt" sz="half" idx="10"/>
          </p:nvPr>
        </p:nvSpPr>
        <p:spPr/>
        <p:txBody>
          <a:bodyPr/>
          <a:lstStyle/>
          <a:p>
            <a:fld id="{BE327A32-04AF-4255-B05B-7782440775C0}" type="datetimeFigureOut">
              <a:rPr lang="en-IN" smtClean="0"/>
              <a:t>19-09-2022</a:t>
            </a:fld>
            <a:endParaRPr lang="en-IN"/>
          </a:p>
        </p:txBody>
      </p:sp>
      <p:sp>
        <p:nvSpPr>
          <p:cNvPr id="6" name="Footer Placeholder 5">
            <a:extLst>
              <a:ext uri="{FF2B5EF4-FFF2-40B4-BE49-F238E27FC236}">
                <a16:creationId xmlns="" xmlns:a16="http://schemas.microsoft.com/office/drawing/2014/main" id="{BEA24F07-438C-2F11-6834-83401C52A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DAFA592-C904-AC94-29BC-FA557F9D7DFB}"/>
              </a:ext>
            </a:extLst>
          </p:cNvPr>
          <p:cNvSpPr>
            <a:spLocks noGrp="1"/>
          </p:cNvSpPr>
          <p:nvPr>
            <p:ph type="sldNum" sz="quarter" idx="12"/>
          </p:nvPr>
        </p:nvSpPr>
        <p:spPr/>
        <p:txBody>
          <a:bodyPr/>
          <a:lstStyle/>
          <a:p>
            <a:fld id="{048AB88A-98E3-430B-B461-A2E122C2C279}" type="slidenum">
              <a:rPr lang="en-IN" smtClean="0"/>
              <a:t>‹#›</a:t>
            </a:fld>
            <a:endParaRPr lang="en-IN"/>
          </a:p>
        </p:txBody>
      </p:sp>
    </p:spTree>
    <p:extLst>
      <p:ext uri="{BB962C8B-B14F-4D97-AF65-F5344CB8AC3E}">
        <p14:creationId xmlns:p14="http://schemas.microsoft.com/office/powerpoint/2010/main" val="387190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E4A1F-487A-6191-EBC1-CF85C9FB4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442AF51-FF0C-A466-C882-24D575A97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022EB3D-5661-8F77-4A3A-8E6E47200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6BFE0AA-E1B7-C979-80B1-27898B3E9D11}"/>
              </a:ext>
            </a:extLst>
          </p:cNvPr>
          <p:cNvSpPr>
            <a:spLocks noGrp="1"/>
          </p:cNvSpPr>
          <p:nvPr>
            <p:ph type="dt" sz="half" idx="10"/>
          </p:nvPr>
        </p:nvSpPr>
        <p:spPr/>
        <p:txBody>
          <a:bodyPr/>
          <a:lstStyle/>
          <a:p>
            <a:fld id="{BE327A32-04AF-4255-B05B-7782440775C0}" type="datetimeFigureOut">
              <a:rPr lang="en-IN" smtClean="0"/>
              <a:t>19-09-2022</a:t>
            </a:fld>
            <a:endParaRPr lang="en-IN"/>
          </a:p>
        </p:txBody>
      </p:sp>
      <p:sp>
        <p:nvSpPr>
          <p:cNvPr id="6" name="Footer Placeholder 5">
            <a:extLst>
              <a:ext uri="{FF2B5EF4-FFF2-40B4-BE49-F238E27FC236}">
                <a16:creationId xmlns="" xmlns:a16="http://schemas.microsoft.com/office/drawing/2014/main" id="{A482FFF8-27E1-6473-BC66-882A98CA76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50D2D35-1A01-8D1D-82DC-FCE6D66B3B5E}"/>
              </a:ext>
            </a:extLst>
          </p:cNvPr>
          <p:cNvSpPr>
            <a:spLocks noGrp="1"/>
          </p:cNvSpPr>
          <p:nvPr>
            <p:ph type="sldNum" sz="quarter" idx="12"/>
          </p:nvPr>
        </p:nvSpPr>
        <p:spPr/>
        <p:txBody>
          <a:bodyPr/>
          <a:lstStyle/>
          <a:p>
            <a:fld id="{048AB88A-98E3-430B-B461-A2E122C2C279}" type="slidenum">
              <a:rPr lang="en-IN" smtClean="0"/>
              <a:t>‹#›</a:t>
            </a:fld>
            <a:endParaRPr lang="en-IN"/>
          </a:p>
        </p:txBody>
      </p:sp>
    </p:spTree>
    <p:extLst>
      <p:ext uri="{BB962C8B-B14F-4D97-AF65-F5344CB8AC3E}">
        <p14:creationId xmlns:p14="http://schemas.microsoft.com/office/powerpoint/2010/main" val="252152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2298A99-49D2-06D5-276B-2ACEF6FB32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D11B09E-6329-C03E-D887-17974433E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5B28162-2030-A206-4967-10A4F02AE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27A32-04AF-4255-B05B-7782440775C0}" type="datetimeFigureOut">
              <a:rPr lang="en-IN" smtClean="0"/>
              <a:t>19-09-2022</a:t>
            </a:fld>
            <a:endParaRPr lang="en-IN"/>
          </a:p>
        </p:txBody>
      </p:sp>
      <p:sp>
        <p:nvSpPr>
          <p:cNvPr id="5" name="Footer Placeholder 4">
            <a:extLst>
              <a:ext uri="{FF2B5EF4-FFF2-40B4-BE49-F238E27FC236}">
                <a16:creationId xmlns="" xmlns:a16="http://schemas.microsoft.com/office/drawing/2014/main" id="{28D6AF5A-BC4E-71F8-874E-186F34CA85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7DC5D3D-EBBE-5E2B-CD6E-CE40CE58C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AB88A-98E3-430B-B461-A2E122C2C279}" type="slidenum">
              <a:rPr lang="en-IN" smtClean="0"/>
              <a:t>‹#›</a:t>
            </a:fld>
            <a:endParaRPr lang="en-IN"/>
          </a:p>
        </p:txBody>
      </p:sp>
    </p:spTree>
    <p:extLst>
      <p:ext uri="{BB962C8B-B14F-4D97-AF65-F5344CB8AC3E}">
        <p14:creationId xmlns:p14="http://schemas.microsoft.com/office/powerpoint/2010/main" val="191814820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3A5658-711C-322F-60ED-FCBF364E61BD}"/>
              </a:ext>
            </a:extLst>
          </p:cNvPr>
          <p:cNvSpPr>
            <a:spLocks noGrp="1"/>
          </p:cNvSpPr>
          <p:nvPr>
            <p:ph type="ctrTitle"/>
          </p:nvPr>
        </p:nvSpPr>
        <p:spPr>
          <a:xfrm>
            <a:off x="1523999" y="1122363"/>
            <a:ext cx="10409853" cy="2387600"/>
          </a:xfrm>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DATABASE TECHNOLOGIES</a:t>
            </a:r>
            <a:br>
              <a:rPr lang="en-US" b="1" dirty="0">
                <a:solidFill>
                  <a:srgbClr val="C00000"/>
                </a:solidFill>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IT5008</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9FF0C63E-C64C-D202-19A1-0BDAD586F91F}"/>
              </a:ext>
            </a:extLst>
          </p:cNvPr>
          <p:cNvSpPr>
            <a:spLocks noGrp="1"/>
          </p:cNvSpPr>
          <p:nvPr>
            <p:ph type="subTitle" idx="1"/>
          </p:nvPr>
        </p:nvSpPr>
        <p:spPr>
          <a:xfrm>
            <a:off x="7379478" y="4674800"/>
            <a:ext cx="4236098" cy="1655762"/>
          </a:xfrm>
        </p:spPr>
        <p:txBody>
          <a:bodyPr/>
          <a:lstStyle/>
          <a:p>
            <a:r>
              <a:rPr lang="en-US" dirty="0" err="1" smtClean="0">
                <a:latin typeface="Times New Roman" panose="02020603050405020304" pitchFamily="18" charset="0"/>
                <a:cs typeface="Times New Roman" panose="02020603050405020304" pitchFamily="18" charset="0"/>
              </a:rPr>
              <a:t>Vinay</a:t>
            </a:r>
            <a:r>
              <a:rPr lang="en-US" dirty="0" smtClean="0">
                <a:latin typeface="Times New Roman" panose="02020603050405020304" pitchFamily="18" charset="0"/>
                <a:cs typeface="Times New Roman" panose="02020603050405020304" pitchFamily="18" charset="0"/>
              </a:rPr>
              <a:t>. 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Asst Prof</a:t>
            </a:r>
          </a:p>
          <a:p>
            <a:r>
              <a:rPr lang="en-US" dirty="0">
                <a:latin typeface="Times New Roman" panose="02020603050405020304" pitchFamily="18" charset="0"/>
                <a:cs typeface="Times New Roman" panose="02020603050405020304" pitchFamily="18" charset="0"/>
              </a:rPr>
              <a:t>SITE School</a:t>
            </a:r>
          </a:p>
          <a:p>
            <a:endParaRPr lang="en-IN" dirty="0"/>
          </a:p>
        </p:txBody>
      </p:sp>
    </p:spTree>
    <p:extLst>
      <p:ext uri="{BB962C8B-B14F-4D97-AF65-F5344CB8AC3E}">
        <p14:creationId xmlns:p14="http://schemas.microsoft.com/office/powerpoint/2010/main" val="143167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D20040-32A6-7484-EF92-057086586F14}"/>
              </a:ext>
            </a:extLst>
          </p:cNvPr>
          <p:cNvSpPr>
            <a:spLocks noGrp="1"/>
          </p:cNvSpPr>
          <p:nvPr>
            <p:ph idx="1"/>
          </p:nvPr>
        </p:nvSpPr>
        <p:spPr>
          <a:xfrm>
            <a:off x="461553" y="870856"/>
            <a:ext cx="11136397" cy="5987143"/>
          </a:xfrm>
        </p:spPr>
        <p:txBody>
          <a:bodyPr>
            <a:noAutofit/>
          </a:bodyPr>
          <a:lstStyle/>
          <a:p>
            <a:pPr algn="just"/>
            <a:r>
              <a:rPr lang="en-US" sz="2400" b="1" i="0" dirty="0">
                <a:solidFill>
                  <a:srgbClr val="000000"/>
                </a:solidFill>
                <a:effectLst/>
                <a:latin typeface="Times New Roman" panose="02020603050405020304" pitchFamily="18" charset="0"/>
                <a:cs typeface="Times New Roman" panose="02020603050405020304" pitchFamily="18" charset="0"/>
              </a:rPr>
              <a:t>Universities and colleges</a:t>
            </a:r>
            <a:r>
              <a:rPr lang="en-US" sz="2400" b="0" i="0" dirty="0">
                <a:solidFill>
                  <a:srgbClr val="000000"/>
                </a:solidFill>
                <a:effectLst/>
                <a:latin typeface="Times New Roman" panose="02020603050405020304" pitchFamily="18" charset="0"/>
                <a:cs typeface="Times New Roman" panose="02020603050405020304" pitchFamily="18" charset="0"/>
              </a:rPr>
              <a:t> − Now-a-days examinations are done online. So, the universities and colleges are maintaining DBMS to store Student’s registrations details, results, courses and grade all the information in the database. For example, telecommunications. Without DBMS there is no telecommunication company. DBMS is most useful to these companies to store the call details and monthly postpaid bills.</a:t>
            </a:r>
          </a:p>
          <a:p>
            <a:pPr algn="just"/>
            <a:r>
              <a:rPr lang="en-US" sz="2400" b="1" i="0" dirty="0">
                <a:solidFill>
                  <a:srgbClr val="000000"/>
                </a:solidFill>
                <a:effectLst/>
                <a:latin typeface="Times New Roman" panose="02020603050405020304" pitchFamily="18" charset="0"/>
                <a:cs typeface="Times New Roman" panose="02020603050405020304" pitchFamily="18" charset="0"/>
              </a:rPr>
              <a:t>Credit card transactions</a:t>
            </a:r>
            <a:r>
              <a:rPr lang="en-US" sz="2400" b="0" i="0" dirty="0">
                <a:solidFill>
                  <a:srgbClr val="000000"/>
                </a:solidFill>
                <a:effectLst/>
                <a:latin typeface="Times New Roman" panose="02020603050405020304" pitchFamily="18" charset="0"/>
                <a:cs typeface="Times New Roman" panose="02020603050405020304" pitchFamily="18" charset="0"/>
              </a:rPr>
              <a:t> − The purchase of items and transactions of credit cards are made possible only by DBMS. A credit card holder has to know the importance of their information that all are secured through DBMS.</a:t>
            </a:r>
          </a:p>
          <a:p>
            <a:pPr algn="just"/>
            <a:r>
              <a:rPr lang="en-US" sz="2400" b="1" i="0" dirty="0">
                <a:solidFill>
                  <a:srgbClr val="000000"/>
                </a:solidFill>
                <a:effectLst/>
                <a:latin typeface="Times New Roman" panose="02020603050405020304" pitchFamily="18" charset="0"/>
                <a:cs typeface="Times New Roman" panose="02020603050405020304" pitchFamily="18" charset="0"/>
              </a:rPr>
              <a:t>Social Media Sites</a:t>
            </a:r>
            <a:r>
              <a:rPr lang="en-US" sz="2400" b="0" i="0" dirty="0">
                <a:solidFill>
                  <a:srgbClr val="000000"/>
                </a:solidFill>
                <a:effectLst/>
                <a:latin typeface="Times New Roman" panose="02020603050405020304" pitchFamily="18" charset="0"/>
                <a:cs typeface="Times New Roman" panose="02020603050405020304" pitchFamily="18" charset="0"/>
              </a:rPr>
              <a:t> − By filling the </a:t>
            </a:r>
            <a:r>
              <a:rPr lang="en-US" sz="2400" b="0" i="0" dirty="0" err="1">
                <a:solidFill>
                  <a:srgbClr val="000000"/>
                </a:solidFill>
                <a:effectLst/>
                <a:latin typeface="Times New Roman" panose="02020603050405020304" pitchFamily="18" charset="0"/>
                <a:cs typeface="Times New Roman" panose="02020603050405020304" pitchFamily="18" charset="0"/>
              </a:rPr>
              <a:t>equired</a:t>
            </a:r>
            <a:r>
              <a:rPr lang="en-US" sz="2400" b="0" i="0" dirty="0">
                <a:solidFill>
                  <a:srgbClr val="000000"/>
                </a:solidFill>
                <a:effectLst/>
                <a:latin typeface="Times New Roman" panose="02020603050405020304" pitchFamily="18" charset="0"/>
                <a:cs typeface="Times New Roman" panose="02020603050405020304" pitchFamily="18" charset="0"/>
              </a:rPr>
              <a:t> details we are able to access social media platforms. Many users sign up daily on social websites such as Facebook, Pinterest and Instagram. All the information related to the users are stored and maintained with the help of DBMS.</a:t>
            </a:r>
          </a:p>
          <a:p>
            <a:pPr algn="just"/>
            <a:r>
              <a:rPr lang="en-US" sz="2400" b="1" i="0" dirty="0">
                <a:solidFill>
                  <a:srgbClr val="000000"/>
                </a:solidFill>
                <a:effectLst/>
                <a:latin typeface="Times New Roman" panose="02020603050405020304" pitchFamily="18" charset="0"/>
                <a:cs typeface="Times New Roman" panose="02020603050405020304" pitchFamily="18" charset="0"/>
              </a:rPr>
              <a:t>Finance</a:t>
            </a:r>
            <a:r>
              <a:rPr lang="en-US" sz="2400" b="0" i="0" dirty="0">
                <a:solidFill>
                  <a:srgbClr val="000000"/>
                </a:solidFill>
                <a:effectLst/>
                <a:latin typeface="Times New Roman" panose="02020603050405020304" pitchFamily="18" charset="0"/>
                <a:cs typeface="Times New Roman" panose="02020603050405020304" pitchFamily="18" charset="0"/>
              </a:rPr>
              <a:t> − Now-a-days there are lots of things to do with finance like storing sales, holding information and finance statement management etc. these all can be done with database systems.</a:t>
            </a: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59777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8A02CC4-60D9-B0CD-792A-19784CD9925F}"/>
              </a:ext>
            </a:extLst>
          </p:cNvPr>
          <p:cNvSpPr>
            <a:spLocks noGrp="1"/>
          </p:cNvSpPr>
          <p:nvPr>
            <p:ph idx="1"/>
          </p:nvPr>
        </p:nvSpPr>
        <p:spPr>
          <a:xfrm>
            <a:off x="757646" y="1602377"/>
            <a:ext cx="10596154" cy="4574586"/>
          </a:xfrm>
        </p:spPr>
        <p:txBody>
          <a:bodyPr>
            <a:normAutofit fontScale="92500"/>
          </a:bodyPr>
          <a:lstStyle/>
          <a:p>
            <a:pPr algn="just">
              <a:buFont typeface="Arial" panose="020B0604020202020204" pitchFamily="34" charset="0"/>
              <a:buChar char="•"/>
            </a:pPr>
            <a:r>
              <a:rPr lang="en-US" sz="2600" b="1" i="0" dirty="0">
                <a:solidFill>
                  <a:srgbClr val="000000"/>
                </a:solidFill>
                <a:effectLst/>
                <a:latin typeface="Times New Roman" panose="02020603050405020304" pitchFamily="18" charset="0"/>
                <a:cs typeface="Times New Roman" panose="02020603050405020304" pitchFamily="18" charset="0"/>
              </a:rPr>
              <a:t>Military</a:t>
            </a:r>
            <a:r>
              <a:rPr lang="en-US" sz="2600" b="0" i="0" dirty="0">
                <a:solidFill>
                  <a:srgbClr val="000000"/>
                </a:solidFill>
                <a:effectLst/>
                <a:latin typeface="Times New Roman" panose="02020603050405020304" pitchFamily="18" charset="0"/>
                <a:cs typeface="Times New Roman" panose="02020603050405020304" pitchFamily="18" charset="0"/>
              </a:rPr>
              <a:t> − In military areas the DBMS is playing a vital role. Military keeps records of soldiers and it has so many files that should be kept secure and safe. DBMS provides a high security to military information.</a:t>
            </a:r>
          </a:p>
          <a:p>
            <a:pPr algn="just">
              <a:buFont typeface="Arial" panose="020B0604020202020204" pitchFamily="34" charset="0"/>
              <a:buChar char="•"/>
            </a:pPr>
            <a:r>
              <a:rPr lang="en-US" sz="2600" b="1" i="0" dirty="0">
                <a:solidFill>
                  <a:srgbClr val="000000"/>
                </a:solidFill>
                <a:effectLst/>
                <a:latin typeface="Times New Roman" panose="02020603050405020304" pitchFamily="18" charset="0"/>
                <a:cs typeface="Times New Roman" panose="02020603050405020304" pitchFamily="18" charset="0"/>
              </a:rPr>
              <a:t>Online Shopping</a:t>
            </a:r>
            <a:r>
              <a:rPr lang="en-US" sz="2600" b="0" i="0" dirty="0">
                <a:solidFill>
                  <a:srgbClr val="000000"/>
                </a:solidFill>
                <a:effectLst/>
                <a:latin typeface="Times New Roman" panose="02020603050405020304" pitchFamily="18" charset="0"/>
                <a:cs typeface="Times New Roman" panose="02020603050405020304" pitchFamily="18" charset="0"/>
              </a:rPr>
              <a:t> − Now-a-days we all do Online shopping without wasting the time by going shopping with the help of DBMS. The products are added and sold only with the help of DBMS like Purchase information, invoice bills and payment.</a:t>
            </a:r>
          </a:p>
          <a:p>
            <a:pPr algn="just">
              <a:buFont typeface="Arial" panose="020B0604020202020204" pitchFamily="34" charset="0"/>
              <a:buChar char="•"/>
            </a:pPr>
            <a:r>
              <a:rPr lang="en-US" sz="2600" b="1" i="0" dirty="0">
                <a:solidFill>
                  <a:srgbClr val="000000"/>
                </a:solidFill>
                <a:effectLst/>
                <a:latin typeface="Times New Roman" panose="02020603050405020304" pitchFamily="18" charset="0"/>
                <a:cs typeface="Times New Roman" panose="02020603050405020304" pitchFamily="18" charset="0"/>
              </a:rPr>
              <a:t>Human Resource Management</a:t>
            </a:r>
            <a:r>
              <a:rPr lang="en-US" sz="2600" b="0" i="0" dirty="0">
                <a:solidFill>
                  <a:srgbClr val="000000"/>
                </a:solidFill>
                <a:effectLst/>
                <a:latin typeface="Times New Roman" panose="02020603050405020304" pitchFamily="18" charset="0"/>
                <a:cs typeface="Times New Roman" panose="02020603050405020304" pitchFamily="18" charset="0"/>
              </a:rPr>
              <a:t> − The management keeps records of each employee’s salary, tax and work through DBMS.</a:t>
            </a:r>
          </a:p>
          <a:p>
            <a:pPr algn="just">
              <a:buFont typeface="Arial" panose="020B0604020202020204" pitchFamily="34" charset="0"/>
              <a:buChar char="•"/>
            </a:pPr>
            <a:r>
              <a:rPr lang="en-US" sz="2600" b="1" i="0" dirty="0">
                <a:solidFill>
                  <a:srgbClr val="000000"/>
                </a:solidFill>
                <a:effectLst/>
                <a:latin typeface="Times New Roman" panose="02020603050405020304" pitchFamily="18" charset="0"/>
                <a:cs typeface="Times New Roman" panose="02020603050405020304" pitchFamily="18" charset="0"/>
              </a:rPr>
              <a:t>Manufacturing</a:t>
            </a:r>
            <a:r>
              <a:rPr lang="en-US" sz="2600" b="0" i="0" dirty="0">
                <a:solidFill>
                  <a:srgbClr val="000000"/>
                </a:solidFill>
                <a:effectLst/>
                <a:latin typeface="Times New Roman" panose="02020603050405020304" pitchFamily="18" charset="0"/>
                <a:cs typeface="Times New Roman" panose="02020603050405020304" pitchFamily="18" charset="0"/>
              </a:rPr>
              <a:t> − Manufacturing companies make products and sell them on a daily basis. To keep records of all those details DBMS is used.</a:t>
            </a:r>
          </a:p>
          <a:p>
            <a:pPr algn="just">
              <a:buFont typeface="Arial" panose="020B0604020202020204" pitchFamily="34" charset="0"/>
              <a:buChar char="•"/>
            </a:pPr>
            <a:r>
              <a:rPr lang="en-US" sz="2600" b="1" i="0" dirty="0">
                <a:solidFill>
                  <a:srgbClr val="000000"/>
                </a:solidFill>
                <a:effectLst/>
                <a:latin typeface="Times New Roman" panose="02020603050405020304" pitchFamily="18" charset="0"/>
                <a:cs typeface="Times New Roman" panose="02020603050405020304" pitchFamily="18" charset="0"/>
              </a:rPr>
              <a:t>Airline Reservation system</a:t>
            </a:r>
            <a:r>
              <a:rPr lang="en-US" sz="2600" b="0" i="0" dirty="0">
                <a:solidFill>
                  <a:srgbClr val="000000"/>
                </a:solidFill>
                <a:effectLst/>
                <a:latin typeface="Times New Roman" panose="02020603050405020304" pitchFamily="18" charset="0"/>
                <a:cs typeface="Times New Roman" panose="02020603050405020304" pitchFamily="18" charset="0"/>
              </a:rPr>
              <a:t> − Just like the railway reservation system, airlines also need DBMS to keep records of flights arrival, departure and delay status.</a:t>
            </a:r>
          </a:p>
          <a:p>
            <a:endParaRPr lang="en-IN" dirty="0"/>
          </a:p>
        </p:txBody>
      </p:sp>
    </p:spTree>
    <p:extLst>
      <p:ext uri="{BB962C8B-B14F-4D97-AF65-F5344CB8AC3E}">
        <p14:creationId xmlns:p14="http://schemas.microsoft.com/office/powerpoint/2010/main" val="167959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96EFCD6-F3D8-9F16-EEE1-8970B516E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755" y="691640"/>
            <a:ext cx="8203474" cy="5606633"/>
          </a:xfrm>
        </p:spPr>
      </p:pic>
    </p:spTree>
    <p:extLst>
      <p:ext uri="{BB962C8B-B14F-4D97-AF65-F5344CB8AC3E}">
        <p14:creationId xmlns:p14="http://schemas.microsoft.com/office/powerpoint/2010/main" val="168160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C17729CA-E655-B64E-71AE-3C02174EB9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116" y="1328468"/>
            <a:ext cx="9504216" cy="4648383"/>
          </a:xfrm>
        </p:spPr>
      </p:pic>
    </p:spTree>
    <p:extLst>
      <p:ext uri="{BB962C8B-B14F-4D97-AF65-F5344CB8AC3E}">
        <p14:creationId xmlns:p14="http://schemas.microsoft.com/office/powerpoint/2010/main" val="134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87D04161-7CEA-4858-6C59-B17E8E4A9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668" y="821851"/>
            <a:ext cx="8350370" cy="5355112"/>
          </a:xfrm>
        </p:spPr>
      </p:pic>
    </p:spTree>
    <p:extLst>
      <p:ext uri="{BB962C8B-B14F-4D97-AF65-F5344CB8AC3E}">
        <p14:creationId xmlns:p14="http://schemas.microsoft.com/office/powerpoint/2010/main" val="4088598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8D2296-8033-E879-7DA1-BEBC044BA51E}"/>
              </a:ext>
            </a:extLst>
          </p:cNvPr>
          <p:cNvSpPr>
            <a:spLocks noGrp="1"/>
          </p:cNvSpPr>
          <p:nvPr>
            <p:ph type="title"/>
          </p:nvPr>
        </p:nvSpPr>
        <p:spPr/>
        <p:txBody>
          <a:bodyPr/>
          <a:lstStyle/>
          <a:p>
            <a:pPr algn="ctr"/>
            <a:r>
              <a:rPr lang="en-US" b="1" dirty="0">
                <a:solidFill>
                  <a:srgbClr val="C00000"/>
                </a:solidFill>
              </a:rPr>
              <a:t>DATA</a:t>
            </a:r>
            <a:endParaRPr lang="en-IN" b="1" dirty="0">
              <a:solidFill>
                <a:srgbClr val="C00000"/>
              </a:solidFill>
            </a:endParaRPr>
          </a:p>
        </p:txBody>
      </p:sp>
      <p:sp>
        <p:nvSpPr>
          <p:cNvPr id="3" name="Content Placeholder 2">
            <a:extLst>
              <a:ext uri="{FF2B5EF4-FFF2-40B4-BE49-F238E27FC236}">
                <a16:creationId xmlns="" xmlns:a16="http://schemas.microsoft.com/office/drawing/2014/main" id="{C5AF6322-4E9B-5E7B-4B60-A7C6CB900487}"/>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2600" b="0" i="0" dirty="0">
                <a:solidFill>
                  <a:srgbClr val="333333"/>
                </a:solidFill>
                <a:effectLst/>
                <a:latin typeface="Times New Roman" panose="02020603050405020304" pitchFamily="18" charset="0"/>
                <a:cs typeface="Times New Roman" panose="02020603050405020304" pitchFamily="18" charset="0"/>
              </a:rPr>
              <a:t>Data is a collection of a distinct small unit of information. </a:t>
            </a:r>
          </a:p>
          <a:p>
            <a:pPr>
              <a:lnSpc>
                <a:spcPct val="150000"/>
              </a:lnSpc>
              <a:buFont typeface="Wingdings" panose="05000000000000000000" pitchFamily="2" charset="2"/>
              <a:buChar char="Ø"/>
            </a:pPr>
            <a:r>
              <a:rPr lang="en-US" sz="2600" b="0" i="0" dirty="0">
                <a:solidFill>
                  <a:srgbClr val="333333"/>
                </a:solidFill>
                <a:effectLst/>
                <a:latin typeface="Times New Roman" panose="02020603050405020304" pitchFamily="18" charset="0"/>
                <a:cs typeface="Times New Roman" panose="02020603050405020304" pitchFamily="18" charset="0"/>
              </a:rPr>
              <a:t>It can be used in a variety of forms like text, numbers, media, bytes, etc.</a:t>
            </a:r>
          </a:p>
          <a:p>
            <a:pPr>
              <a:lnSpc>
                <a:spcPct val="150000"/>
              </a:lnSpc>
              <a:buFont typeface="Wingdings" panose="05000000000000000000" pitchFamily="2" charset="2"/>
              <a:buChar char="Ø"/>
            </a:pPr>
            <a:r>
              <a:rPr lang="en-US" sz="2600" b="0" i="0" dirty="0">
                <a:solidFill>
                  <a:srgbClr val="333333"/>
                </a:solidFill>
                <a:effectLst/>
                <a:latin typeface="Times New Roman" panose="02020603050405020304" pitchFamily="18" charset="0"/>
                <a:cs typeface="Times New Roman" panose="02020603050405020304" pitchFamily="18" charset="0"/>
              </a:rPr>
              <a:t> It can be stored in pieces of paper or electronic memory</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051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F895CB-A2F7-8E9A-AF0C-739C2D553AFF}"/>
              </a:ext>
            </a:extLst>
          </p:cNvPr>
          <p:cNvSpPr>
            <a:spLocks noGrp="1"/>
          </p:cNvSpPr>
          <p:nvPr>
            <p:ph type="title"/>
          </p:nvPr>
        </p:nvSpPr>
        <p:spPr/>
        <p:txBody>
          <a:bodyPr/>
          <a:lstStyle/>
          <a:p>
            <a:pPr algn="ctr"/>
            <a:r>
              <a:rPr lang="en-US" b="1" dirty="0">
                <a:solidFill>
                  <a:srgbClr val="C00000"/>
                </a:solidFill>
              </a:rPr>
              <a:t>DATABASE</a:t>
            </a:r>
            <a:endParaRPr lang="en-IN" b="1" dirty="0">
              <a:solidFill>
                <a:srgbClr val="C00000"/>
              </a:solidFill>
            </a:endParaRPr>
          </a:p>
        </p:txBody>
      </p:sp>
      <p:sp>
        <p:nvSpPr>
          <p:cNvPr id="3" name="Content Placeholder 2">
            <a:extLst>
              <a:ext uri="{FF2B5EF4-FFF2-40B4-BE49-F238E27FC236}">
                <a16:creationId xmlns="" xmlns:a16="http://schemas.microsoft.com/office/drawing/2014/main" id="{4CC2DFFD-0AAE-4BE6-4DFA-DE7F98FD2E2C}"/>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Ø"/>
            </a:pPr>
            <a:r>
              <a:rPr lang="en-US" sz="2600" b="0" i="0" dirty="0">
                <a:solidFill>
                  <a:srgbClr val="161513"/>
                </a:solidFill>
                <a:effectLst/>
                <a:latin typeface="Times New Roman" panose="02020603050405020304" pitchFamily="18" charset="0"/>
                <a:cs typeface="Times New Roman" panose="02020603050405020304" pitchFamily="18" charset="0"/>
              </a:rPr>
              <a:t>A database is an organized collection of structured information, or data, typically stored electronically in a computer system. </a:t>
            </a:r>
          </a:p>
          <a:p>
            <a:pPr>
              <a:lnSpc>
                <a:spcPct val="150000"/>
              </a:lnSpc>
              <a:buFont typeface="Wingdings" panose="05000000000000000000" pitchFamily="2" charset="2"/>
              <a:buChar char="Ø"/>
            </a:pPr>
            <a:r>
              <a:rPr lang="en-US" sz="2600" b="0" i="0" dirty="0">
                <a:solidFill>
                  <a:srgbClr val="222222"/>
                </a:solidFill>
                <a:effectLst/>
                <a:latin typeface="Times New Roman" panose="02020603050405020304" pitchFamily="18" charset="0"/>
                <a:cs typeface="Times New Roman" panose="02020603050405020304" pitchFamily="18" charset="0"/>
              </a:rPr>
              <a:t> Database example: An </a:t>
            </a:r>
            <a:r>
              <a:rPr lang="en-US" sz="2600" dirty="0">
                <a:solidFill>
                  <a:srgbClr val="222222"/>
                </a:solidFill>
                <a:latin typeface="Times New Roman" panose="02020603050405020304" pitchFamily="18" charset="0"/>
                <a:cs typeface="Times New Roman" panose="02020603050405020304" pitchFamily="18" charset="0"/>
              </a:rPr>
              <a:t>VTOP </a:t>
            </a:r>
            <a:r>
              <a:rPr lang="en-US" sz="2600" b="0" i="0" dirty="0">
                <a:solidFill>
                  <a:srgbClr val="222222"/>
                </a:solidFill>
                <a:effectLst/>
                <a:latin typeface="Times New Roman" panose="02020603050405020304" pitchFamily="18" charset="0"/>
                <a:cs typeface="Times New Roman" panose="02020603050405020304" pitchFamily="18" charset="0"/>
              </a:rPr>
              <a:t>uses a database to store data of people, phone numbers, and other contact details.</a:t>
            </a:r>
          </a:p>
          <a:p>
            <a:pPr>
              <a:lnSpc>
                <a:spcPct val="150000"/>
              </a:lnSpc>
              <a:buFont typeface="Wingdings" panose="05000000000000000000" pitchFamily="2" charset="2"/>
              <a:buChar char="Ø"/>
            </a:pPr>
            <a:r>
              <a:rPr lang="en-US" sz="2600" b="0" i="0" dirty="0">
                <a:solidFill>
                  <a:srgbClr val="222222"/>
                </a:solidFill>
                <a:effectLst/>
                <a:latin typeface="Times New Roman" panose="02020603050405020304" pitchFamily="18" charset="0"/>
                <a:cs typeface="Times New Roman" panose="02020603050405020304" pitchFamily="18" charset="0"/>
              </a:rPr>
              <a:t> Facebook. It needs to store, manipulate, and present data related to members, their friends, member activities, messages, advertisements, and a lot more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397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230450-AFC8-020E-44A8-EEB3AEAAB8E2}"/>
              </a:ext>
            </a:extLst>
          </p:cNvPr>
          <p:cNvSpPr>
            <a:spLocks noGrp="1"/>
          </p:cNvSpPr>
          <p:nvPr>
            <p:ph type="title"/>
          </p:nvPr>
        </p:nvSpPr>
        <p:spPr/>
        <p:txBody>
          <a:bodyPr/>
          <a:lstStyle/>
          <a:p>
            <a:r>
              <a:rPr lang="en-US" b="0" i="0" dirty="0">
                <a:solidFill>
                  <a:srgbClr val="C00000"/>
                </a:solidFill>
                <a:effectLst/>
                <a:latin typeface="Heebo" panose="020B0604020202020204" pitchFamily="2" charset="-79"/>
                <a:cs typeface="Heebo" panose="020B0604020202020204" pitchFamily="2" charset="-79"/>
              </a:rPr>
              <a:t>Why do we need </a:t>
            </a:r>
            <a:r>
              <a:rPr lang="en-US" b="0" i="0">
                <a:solidFill>
                  <a:srgbClr val="C00000"/>
                </a:solidFill>
                <a:effectLst/>
                <a:latin typeface="Heebo" panose="020B0604020202020204" pitchFamily="2" charset="-79"/>
                <a:cs typeface="Heebo" panose="020B0604020202020204" pitchFamily="2" charset="-79"/>
              </a:rPr>
              <a:t>a Database?</a:t>
            </a:r>
            <a:endParaRPr lang="en-IN" dirty="0">
              <a:solidFill>
                <a:srgbClr val="C00000"/>
              </a:solidFill>
            </a:endParaRPr>
          </a:p>
        </p:txBody>
      </p:sp>
      <p:pic>
        <p:nvPicPr>
          <p:cNvPr id="4" name="Content Placeholder 3">
            <a:extLst>
              <a:ext uri="{FF2B5EF4-FFF2-40B4-BE49-F238E27FC236}">
                <a16:creationId xmlns="" xmlns:a16="http://schemas.microsoft.com/office/drawing/2014/main" id="{D3F3A67A-E675-6131-D83E-09308AC233E3}"/>
              </a:ext>
            </a:extLst>
          </p:cNvPr>
          <p:cNvPicPr>
            <a:picLocks noGrp="1" noChangeAspect="1"/>
          </p:cNvPicPr>
          <p:nvPr>
            <p:ph idx="1"/>
          </p:nvPr>
        </p:nvPicPr>
        <p:blipFill>
          <a:blip r:embed="rId2"/>
          <a:stretch>
            <a:fillRect/>
          </a:stretch>
        </p:blipFill>
        <p:spPr>
          <a:xfrm>
            <a:off x="2881312" y="2224881"/>
            <a:ext cx="6429375" cy="3552825"/>
          </a:xfrm>
          <a:prstGeom prst="rect">
            <a:avLst/>
          </a:prstGeom>
        </p:spPr>
      </p:pic>
    </p:spTree>
    <p:extLst>
      <p:ext uri="{BB962C8B-B14F-4D97-AF65-F5344CB8AC3E}">
        <p14:creationId xmlns:p14="http://schemas.microsoft.com/office/powerpoint/2010/main" val="3013470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5+ Applications of DBMS in Real Life - TutorialsMate">
            <a:extLst>
              <a:ext uri="{FF2B5EF4-FFF2-40B4-BE49-F238E27FC236}">
                <a16:creationId xmlns="" xmlns:a16="http://schemas.microsoft.com/office/drawing/2014/main" id="{F2FF5A45-AF91-9FBF-1FF5-AB5D67CA1A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93051"/>
            <a:ext cx="9910665" cy="529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27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DB2D0-FCC2-B129-619A-0178C2C8E735}"/>
              </a:ext>
            </a:extLst>
          </p:cNvPr>
          <p:cNvSpPr>
            <a:spLocks noGrp="1"/>
          </p:cNvSpPr>
          <p:nvPr>
            <p:ph type="title"/>
          </p:nvPr>
        </p:nvSpPr>
        <p:spPr/>
        <p:txBody>
          <a:bodyPr/>
          <a:lstStyle/>
          <a:p>
            <a:pPr algn="ctr"/>
            <a:r>
              <a:rPr lang="en-US" b="0" i="0" dirty="0">
                <a:solidFill>
                  <a:srgbClr val="000000"/>
                </a:solidFill>
                <a:effectLst/>
                <a:latin typeface="Heebo" pitchFamily="2" charset="-79"/>
                <a:cs typeface="Heebo" pitchFamily="2" charset="-79"/>
              </a:rPr>
              <a:t>Applications of DBMS</a:t>
            </a:r>
            <a:endParaRPr lang="en-IN" dirty="0"/>
          </a:p>
        </p:txBody>
      </p:sp>
      <p:sp>
        <p:nvSpPr>
          <p:cNvPr id="3" name="Content Placeholder 2">
            <a:extLst>
              <a:ext uri="{FF2B5EF4-FFF2-40B4-BE49-F238E27FC236}">
                <a16:creationId xmlns="" xmlns:a16="http://schemas.microsoft.com/office/drawing/2014/main" id="{E58C867F-5816-D6F1-202D-23AF06C7C18B}"/>
              </a:ext>
            </a:extLst>
          </p:cNvPr>
          <p:cNvSpPr>
            <a:spLocks noGrp="1"/>
          </p:cNvSpPr>
          <p:nvPr>
            <p:ph idx="1"/>
          </p:nvPr>
        </p:nvSpPr>
        <p:spPr>
          <a:xfrm>
            <a:off x="838200" y="1825625"/>
            <a:ext cx="10515600" cy="4775472"/>
          </a:xfrm>
        </p:spPr>
        <p:txBody>
          <a:bodyPr>
            <a:noAutofit/>
          </a:bodyPr>
          <a:lstStyle/>
          <a:p>
            <a:pPr algn="just"/>
            <a:r>
              <a:rPr lang="en-US" sz="2400" b="1" i="0" dirty="0">
                <a:solidFill>
                  <a:srgbClr val="000000"/>
                </a:solidFill>
                <a:effectLst/>
                <a:latin typeface="Times New Roman" panose="02020603050405020304" pitchFamily="18" charset="0"/>
                <a:cs typeface="Times New Roman" panose="02020603050405020304" pitchFamily="18" charset="0"/>
              </a:rPr>
              <a:t>Railway Reservation System</a:t>
            </a:r>
            <a:r>
              <a:rPr lang="en-US" sz="2400" b="0" i="0" dirty="0">
                <a:solidFill>
                  <a:srgbClr val="000000"/>
                </a:solidFill>
                <a:effectLst/>
                <a:latin typeface="Times New Roman" panose="02020603050405020304" pitchFamily="18" charset="0"/>
                <a:cs typeface="Times New Roman" panose="02020603050405020304" pitchFamily="18" charset="0"/>
              </a:rPr>
              <a:t> − The railway reservation system database plays a very important role by keeping record of ticket booking, train’s departure time and arrival status and also gives information regarding train late to people through the database.</a:t>
            </a:r>
          </a:p>
          <a:p>
            <a:pPr algn="just"/>
            <a:r>
              <a:rPr lang="en-US" sz="2400" b="1" i="0" dirty="0">
                <a:solidFill>
                  <a:srgbClr val="000000"/>
                </a:solidFill>
                <a:effectLst/>
                <a:latin typeface="Times New Roman" panose="02020603050405020304" pitchFamily="18" charset="0"/>
                <a:cs typeface="Times New Roman" panose="02020603050405020304" pitchFamily="18" charset="0"/>
              </a:rPr>
              <a:t>Library Management System</a:t>
            </a:r>
            <a:r>
              <a:rPr lang="en-US" sz="2400" b="0" i="0" dirty="0">
                <a:solidFill>
                  <a:srgbClr val="000000"/>
                </a:solidFill>
                <a:effectLst/>
                <a:latin typeface="Times New Roman" panose="02020603050405020304" pitchFamily="18" charset="0"/>
                <a:cs typeface="Times New Roman" panose="02020603050405020304" pitchFamily="18" charset="0"/>
              </a:rPr>
              <a:t> − Now-a-days it’s become easy in the Library to track each book and maintain it because of the database. This happens because there are thousands of books in the library. It is very difficult to keep a record of all books in a copy or register. Now DBMS used to maintain all the information related to book issue dates, name of the book, author and availability of the book.</a:t>
            </a:r>
          </a:p>
          <a:p>
            <a:pPr algn="just"/>
            <a:r>
              <a:rPr lang="en-US" sz="2400" b="1" i="0" dirty="0">
                <a:solidFill>
                  <a:srgbClr val="000000"/>
                </a:solidFill>
                <a:effectLst/>
                <a:latin typeface="Times New Roman" panose="02020603050405020304" pitchFamily="18" charset="0"/>
                <a:cs typeface="Times New Roman" panose="02020603050405020304" pitchFamily="18" charset="0"/>
              </a:rPr>
              <a:t>Banking</a:t>
            </a:r>
            <a:r>
              <a:rPr lang="en-US" sz="2400" b="0" i="0" dirty="0">
                <a:solidFill>
                  <a:srgbClr val="000000"/>
                </a:solidFill>
                <a:effectLst/>
                <a:latin typeface="Times New Roman" panose="02020603050405020304" pitchFamily="18" charset="0"/>
                <a:cs typeface="Times New Roman" panose="02020603050405020304" pitchFamily="18" charset="0"/>
              </a:rPr>
              <a:t> − Banking is one of the main applications of databases. We all know there will be a thousand transactions through banks daily and we are doing this without going to the bank. This is all possible just because of DBMS that manages all the bank transactions.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272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TotalTime>
  <Words>93</Words>
  <Application>Microsoft Office PowerPoint</Application>
  <PresentationFormat>Custom</PresentationFormat>
  <Paragraphs>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DATABASE TECHNOLOGIES IT5008</vt:lpstr>
      <vt:lpstr>PowerPoint Presentation</vt:lpstr>
      <vt:lpstr>PowerPoint Presentation</vt:lpstr>
      <vt:lpstr>PowerPoint Presentation</vt:lpstr>
      <vt:lpstr>DATA</vt:lpstr>
      <vt:lpstr>DATABASE</vt:lpstr>
      <vt:lpstr>Why do we need a Database?</vt:lpstr>
      <vt:lpstr>PowerPoint Presentation</vt:lpstr>
      <vt:lpstr>Applications of DBMS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TECHNOLOGIES IT5008</dc:title>
  <dc:creator>yuvarani.s2020@outlook.com</dc:creator>
  <cp:lastModifiedBy>Vinay Maddiralla</cp:lastModifiedBy>
  <cp:revision>37</cp:revision>
  <dcterms:created xsi:type="dcterms:W3CDTF">2022-09-09T05:58:58Z</dcterms:created>
  <dcterms:modified xsi:type="dcterms:W3CDTF">2022-09-19T12:55:38Z</dcterms:modified>
</cp:coreProperties>
</file>